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0"/>
  </p:notesMasterIdLst>
  <p:sldIdLst>
    <p:sldId id="256" r:id="rId5"/>
    <p:sldId id="285" r:id="rId6"/>
    <p:sldId id="267" r:id="rId7"/>
    <p:sldId id="269" r:id="rId8"/>
    <p:sldId id="258" r:id="rId9"/>
    <p:sldId id="286" r:id="rId10"/>
    <p:sldId id="263" r:id="rId11"/>
    <p:sldId id="273" r:id="rId12"/>
    <p:sldId id="260" r:id="rId13"/>
    <p:sldId id="279" r:id="rId14"/>
    <p:sldId id="282" r:id="rId15"/>
    <p:sldId id="284" r:id="rId16"/>
    <p:sldId id="277" r:id="rId17"/>
    <p:sldId id="274" r:id="rId18"/>
    <p:sldId id="278" r:id="rId1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7853F"/>
    <a:srgbClr val="244C7C"/>
    <a:srgbClr val="21713F"/>
    <a:srgbClr val="75344B"/>
    <a:srgbClr val="A66B2C"/>
    <a:srgbClr val="9F2E27"/>
    <a:srgbClr val="0F96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AFB50CF-4DFA-460E-822C-9CC6C6C43BBF}" v="1" dt="2024-07-09T14:14:44.3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7361" autoAdjust="0"/>
  </p:normalViewPr>
  <p:slideViewPr>
    <p:cSldViewPr snapToGrid="0">
      <p:cViewPr varScale="1">
        <p:scale>
          <a:sx n="85" d="100"/>
          <a:sy n="85" d="100"/>
        </p:scale>
        <p:origin x="82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A8EC19-5398-430D-8904-15AC338CF89C}" type="datetimeFigureOut">
              <a:rPr lang="nl-NL" smtClean="0"/>
              <a:t>9-7-2024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83298F-E875-4026-B35C-72FE62859240}" type="slidenum">
              <a:rPr lang="nl-NL" smtClean="0"/>
              <a:t>‹nr.›</a:t>
            </a:fld>
            <a:endParaRPr lang="nl-NL"/>
          </a:p>
        </p:txBody>
      </p:sp>
    </p:spTree>
    <p:extLst>
      <p:ext uri="{BB962C8B-B14F-4D97-AF65-F5344CB8AC3E}">
        <p14:creationId xmlns:p14="http://schemas.microsoft.com/office/powerpoint/2010/main" val="3217869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b="1" dirty="0">
                <a:latin typeface="Arial"/>
                <a:cs typeface="Arial"/>
              </a:rPr>
              <a:t>Tip: Geef de presentatie samen met een ouder jeugdlid!</a:t>
            </a:r>
            <a:br>
              <a:rPr lang="nl-NL" sz="1200" b="1" dirty="0">
                <a:latin typeface="Arial"/>
                <a:cs typeface="Arial"/>
              </a:rPr>
            </a:br>
            <a:r>
              <a:rPr lang="nl-NL" sz="1200" b="1" dirty="0">
                <a:latin typeface="Arial"/>
                <a:cs typeface="Arial"/>
              </a:rPr>
              <a:t>Nog een tip: verplaats je in de doelgroep, probeer waar mogelijk scoutingtermen te vermijden of anders toe te lichten. </a:t>
            </a:r>
          </a:p>
          <a:p>
            <a:br>
              <a:rPr lang="en-US" dirty="0">
                <a:latin typeface="Calibri"/>
                <a:ea typeface="Calibri"/>
                <a:cs typeface="Calibri"/>
              </a:rPr>
            </a:br>
            <a:r>
              <a:rPr lang="en-US" dirty="0">
                <a:latin typeface="Calibri"/>
                <a:ea typeface="Calibri"/>
                <a:cs typeface="Calibri"/>
              </a:rPr>
              <a:t>Op </a:t>
            </a:r>
            <a:r>
              <a:rPr lang="en-US" dirty="0" err="1">
                <a:latin typeface="Calibri"/>
                <a:ea typeface="Calibri"/>
                <a:cs typeface="Calibri"/>
              </a:rPr>
              <a:t>deze</a:t>
            </a:r>
            <a:r>
              <a:rPr lang="en-US" dirty="0">
                <a:latin typeface="Calibri"/>
                <a:ea typeface="Calibri"/>
                <a:cs typeface="Calibri"/>
              </a:rPr>
              <a:t> </a:t>
            </a:r>
            <a:r>
              <a:rPr lang="en-US" dirty="0" err="1">
                <a:latin typeface="Calibri"/>
                <a:ea typeface="Calibri"/>
                <a:cs typeface="Calibri"/>
              </a:rPr>
              <a:t>dia</a:t>
            </a:r>
            <a:r>
              <a:rPr lang="en-US" dirty="0">
                <a:latin typeface="Calibri"/>
                <a:ea typeface="Calibri"/>
                <a:cs typeface="Calibri"/>
              </a:rPr>
              <a:t> </a:t>
            </a:r>
            <a:r>
              <a:rPr lang="en-US" dirty="0" err="1">
                <a:latin typeface="Calibri"/>
                <a:ea typeface="Calibri"/>
                <a:cs typeface="Calibri"/>
              </a:rPr>
              <a:t>stel</a:t>
            </a:r>
            <a:r>
              <a:rPr lang="en-US" dirty="0">
                <a:latin typeface="Calibri"/>
                <a:ea typeface="Calibri"/>
                <a:cs typeface="Calibri"/>
              </a:rPr>
              <a:t> je </a:t>
            </a:r>
            <a:r>
              <a:rPr lang="en-US" dirty="0" err="1">
                <a:latin typeface="Calibri"/>
                <a:ea typeface="Calibri"/>
                <a:cs typeface="Calibri"/>
              </a:rPr>
              <a:t>jezelf</a:t>
            </a:r>
            <a:r>
              <a:rPr lang="en-US" dirty="0">
                <a:latin typeface="Calibri"/>
                <a:ea typeface="Calibri"/>
                <a:cs typeface="Calibri"/>
              </a:rPr>
              <a:t> </a:t>
            </a:r>
            <a:r>
              <a:rPr lang="en-US" dirty="0" err="1">
                <a:latin typeface="Calibri"/>
                <a:ea typeface="Calibri"/>
                <a:cs typeface="Calibri"/>
              </a:rPr>
              <a:t>voor</a:t>
            </a:r>
            <a:r>
              <a:rPr lang="en-US" dirty="0">
                <a:latin typeface="Calibri"/>
                <a:ea typeface="Calibri"/>
                <a:cs typeface="Calibri"/>
              </a:rPr>
              <a:t> </a:t>
            </a:r>
            <a:r>
              <a:rPr lang="en-US" dirty="0" err="1">
                <a:latin typeface="Calibri"/>
                <a:ea typeface="Calibri"/>
                <a:cs typeface="Calibri"/>
              </a:rPr>
              <a:t>en</a:t>
            </a:r>
            <a:r>
              <a:rPr lang="en-US" dirty="0">
                <a:latin typeface="Calibri"/>
                <a:ea typeface="Calibri"/>
                <a:cs typeface="Calibri"/>
              </a:rPr>
              <a:t> </a:t>
            </a:r>
            <a:r>
              <a:rPr lang="en-US" dirty="0" err="1">
                <a:latin typeface="Calibri"/>
                <a:ea typeface="Calibri"/>
                <a:cs typeface="Calibri"/>
              </a:rPr>
              <a:t>geef</a:t>
            </a:r>
            <a:r>
              <a:rPr lang="en-US" dirty="0">
                <a:latin typeface="Calibri"/>
                <a:ea typeface="Calibri"/>
                <a:cs typeface="Calibri"/>
              </a:rPr>
              <a:t> je de </a:t>
            </a:r>
            <a:r>
              <a:rPr lang="en-US" dirty="0" err="1">
                <a:latin typeface="Calibri"/>
                <a:ea typeface="Calibri"/>
                <a:cs typeface="Calibri"/>
              </a:rPr>
              <a:t>informatie</a:t>
            </a:r>
            <a:r>
              <a:rPr lang="en-US" dirty="0">
                <a:latin typeface="Calibri"/>
                <a:ea typeface="Calibri"/>
                <a:cs typeface="Calibri"/>
              </a:rPr>
              <a:t> van </a:t>
            </a:r>
            <a:r>
              <a:rPr lang="en-US" dirty="0" err="1">
                <a:latin typeface="Calibri"/>
                <a:ea typeface="Calibri"/>
                <a:cs typeface="Calibri"/>
              </a:rPr>
              <a:t>jouw</a:t>
            </a:r>
            <a:r>
              <a:rPr lang="en-US" dirty="0">
                <a:latin typeface="Calibri"/>
                <a:ea typeface="Calibri"/>
                <a:cs typeface="Calibri"/>
              </a:rPr>
              <a:t> </a:t>
            </a:r>
            <a:r>
              <a:rPr lang="en-US" dirty="0" err="1">
                <a:latin typeface="Calibri"/>
                <a:ea typeface="Calibri"/>
                <a:cs typeface="Calibri"/>
              </a:rPr>
              <a:t>vereniging</a:t>
            </a:r>
            <a:r>
              <a:rPr lang="en-US" dirty="0">
                <a:latin typeface="Calibri"/>
                <a:ea typeface="Calibri"/>
                <a:cs typeface="Calibri"/>
              </a:rPr>
              <a:t> </a:t>
            </a:r>
            <a:r>
              <a:rPr lang="en-US" dirty="0" err="1">
                <a:latin typeface="Calibri"/>
                <a:ea typeface="Calibri"/>
                <a:cs typeface="Calibri"/>
              </a:rPr>
              <a:t>delen</a:t>
            </a:r>
            <a:r>
              <a:rPr lang="en-US" dirty="0">
                <a:latin typeface="Calibri"/>
                <a:ea typeface="Calibri"/>
                <a:cs typeface="Calibri"/>
              </a:rPr>
              <a:t>. </a:t>
            </a:r>
            <a:br>
              <a:rPr lang="en-US" dirty="0">
                <a:latin typeface="Calibri"/>
                <a:ea typeface="Calibri"/>
                <a:cs typeface="Calibri"/>
              </a:rPr>
            </a:br>
            <a:r>
              <a:rPr lang="en-US" dirty="0">
                <a:latin typeface="Calibri"/>
                <a:ea typeface="Calibri"/>
                <a:cs typeface="Calibri"/>
                <a:sym typeface="Wingdings" panose="05000000000000000000" pitchFamily="2" charset="2"/>
              </a:rPr>
              <a:t> </a:t>
            </a:r>
            <a:r>
              <a:rPr lang="en-US" dirty="0" err="1">
                <a:latin typeface="Calibri"/>
                <a:ea typeface="Calibri"/>
                <a:cs typeface="Calibri"/>
              </a:rPr>
              <a:t>Zet</a:t>
            </a:r>
            <a:r>
              <a:rPr lang="en-US" dirty="0">
                <a:latin typeface="Calibri"/>
                <a:ea typeface="Calibri"/>
                <a:cs typeface="Calibri"/>
              </a:rPr>
              <a:t> in de </a:t>
            </a:r>
            <a:r>
              <a:rPr lang="en-US" dirty="0" err="1">
                <a:latin typeface="Calibri"/>
                <a:ea typeface="Calibri"/>
                <a:cs typeface="Calibri"/>
              </a:rPr>
              <a:t>titel</a:t>
            </a:r>
            <a:r>
              <a:rPr lang="en-US" dirty="0">
                <a:latin typeface="Calibri"/>
                <a:ea typeface="Calibri"/>
                <a:cs typeface="Calibri"/>
              </a:rPr>
              <a:t> van de </a:t>
            </a:r>
            <a:r>
              <a:rPr lang="en-US" dirty="0" err="1">
                <a:latin typeface="Calibri"/>
                <a:ea typeface="Calibri"/>
                <a:cs typeface="Calibri"/>
              </a:rPr>
              <a:t>dia</a:t>
            </a:r>
            <a:r>
              <a:rPr lang="en-US" dirty="0">
                <a:latin typeface="Calibri"/>
                <a:ea typeface="Calibri"/>
                <a:cs typeface="Calibri"/>
              </a:rPr>
              <a:t> de </a:t>
            </a:r>
            <a:r>
              <a:rPr lang="en-US" dirty="0" err="1">
                <a:latin typeface="Calibri"/>
                <a:ea typeface="Calibri"/>
                <a:cs typeface="Calibri"/>
              </a:rPr>
              <a:t>plaats</a:t>
            </a:r>
            <a:r>
              <a:rPr lang="en-US" dirty="0">
                <a:latin typeface="Calibri"/>
                <a:ea typeface="Calibri"/>
                <a:cs typeface="Calibri"/>
              </a:rPr>
              <a:t> </a:t>
            </a:r>
            <a:r>
              <a:rPr lang="en-US" dirty="0" err="1">
                <a:latin typeface="Calibri"/>
                <a:ea typeface="Calibri"/>
                <a:cs typeface="Calibri"/>
              </a:rPr>
              <a:t>waar</a:t>
            </a:r>
            <a:r>
              <a:rPr lang="en-US" dirty="0">
                <a:latin typeface="Calibri"/>
                <a:ea typeface="Calibri"/>
                <a:cs typeface="Calibri"/>
              </a:rPr>
              <a:t> </a:t>
            </a:r>
            <a:r>
              <a:rPr lang="en-US" dirty="0" err="1">
                <a:latin typeface="Calibri"/>
                <a:ea typeface="Calibri"/>
                <a:cs typeface="Calibri"/>
              </a:rPr>
              <a:t>jouw</a:t>
            </a:r>
            <a:r>
              <a:rPr lang="en-US" dirty="0">
                <a:latin typeface="Calibri"/>
                <a:ea typeface="Calibri"/>
                <a:cs typeface="Calibri"/>
              </a:rPr>
              <a:t> </a:t>
            </a:r>
            <a:r>
              <a:rPr lang="en-US" dirty="0" err="1">
                <a:latin typeface="Calibri"/>
                <a:ea typeface="Calibri"/>
                <a:cs typeface="Calibri"/>
              </a:rPr>
              <a:t>vereniging</a:t>
            </a:r>
            <a:r>
              <a:rPr lang="en-US" dirty="0">
                <a:latin typeface="Calibri"/>
                <a:ea typeface="Calibri"/>
                <a:cs typeface="Calibri"/>
              </a:rPr>
              <a:t> </a:t>
            </a:r>
            <a:r>
              <a:rPr lang="en-US" dirty="0" err="1">
                <a:latin typeface="Calibri"/>
                <a:ea typeface="Calibri"/>
                <a:cs typeface="Calibri"/>
              </a:rPr>
              <a:t>gevestigd</a:t>
            </a:r>
            <a:r>
              <a:rPr lang="en-US" dirty="0">
                <a:latin typeface="Calibri"/>
                <a:ea typeface="Calibri"/>
                <a:cs typeface="Calibri"/>
              </a:rPr>
              <a:t> is.</a:t>
            </a:r>
          </a:p>
          <a:p>
            <a:pPr marL="171450" indent="-171450">
              <a:buFont typeface="Wingdings" panose="05000000000000000000" pitchFamily="2" charset="2"/>
              <a:buChar char="à"/>
            </a:pPr>
            <a:r>
              <a:rPr lang="en-US" dirty="0" err="1">
                <a:latin typeface="Calibri"/>
                <a:ea typeface="Calibri"/>
                <a:cs typeface="Calibri"/>
                <a:sym typeface="Wingdings" panose="05000000000000000000" pitchFamily="2" charset="2"/>
              </a:rPr>
              <a:t>Voeg</a:t>
            </a:r>
            <a:r>
              <a:rPr lang="en-US" dirty="0">
                <a:latin typeface="Calibri"/>
                <a:ea typeface="Calibri"/>
                <a:cs typeface="Calibri"/>
                <a:sym typeface="Wingdings" panose="05000000000000000000" pitchFamily="2" charset="2"/>
              </a:rPr>
              <a:t> de naam van </a:t>
            </a:r>
            <a:r>
              <a:rPr lang="en-US" dirty="0" err="1">
                <a:latin typeface="Calibri"/>
                <a:ea typeface="Calibri"/>
                <a:cs typeface="Calibri"/>
                <a:sym typeface="Wingdings" panose="05000000000000000000" pitchFamily="2" charset="2"/>
              </a:rPr>
              <a:t>jouw</a:t>
            </a:r>
            <a:r>
              <a:rPr lang="en-US" dirty="0">
                <a:latin typeface="Calibri"/>
                <a:ea typeface="Calibri"/>
                <a:cs typeface="Calibri"/>
                <a:sym typeface="Wingdings" panose="05000000000000000000" pitchFamily="2" charset="2"/>
              </a:rPr>
              <a:t> </a:t>
            </a:r>
            <a:r>
              <a:rPr lang="en-US" dirty="0" err="1">
                <a:latin typeface="Calibri"/>
                <a:ea typeface="Calibri"/>
                <a:cs typeface="Calibri"/>
                <a:sym typeface="Wingdings" panose="05000000000000000000" pitchFamily="2" charset="2"/>
              </a:rPr>
              <a:t>vereniging</a:t>
            </a:r>
            <a:r>
              <a:rPr lang="en-US" dirty="0">
                <a:latin typeface="Calibri"/>
                <a:ea typeface="Calibri"/>
                <a:cs typeface="Calibri"/>
                <a:sym typeface="Wingdings" panose="05000000000000000000" pitchFamily="2" charset="2"/>
              </a:rPr>
              <a:t> toe.</a:t>
            </a:r>
          </a:p>
          <a:p>
            <a:pPr marL="171450" indent="-171450">
              <a:buFont typeface="Wingdings" panose="05000000000000000000" pitchFamily="2" charset="2"/>
              <a:buChar char="à"/>
            </a:pPr>
            <a:r>
              <a:rPr lang="en-US" dirty="0" err="1">
                <a:latin typeface="Calibri"/>
                <a:ea typeface="Calibri"/>
                <a:cs typeface="Calibri"/>
                <a:sym typeface="Wingdings" panose="05000000000000000000" pitchFamily="2" charset="2"/>
              </a:rPr>
              <a:t>Vul</a:t>
            </a:r>
            <a:r>
              <a:rPr lang="en-US" dirty="0">
                <a:latin typeface="Calibri"/>
                <a:ea typeface="Calibri"/>
                <a:cs typeface="Calibri"/>
                <a:sym typeface="Wingdings" panose="05000000000000000000" pitchFamily="2" charset="2"/>
              </a:rPr>
              <a:t> in </a:t>
            </a:r>
            <a:r>
              <a:rPr lang="en-US" dirty="0" err="1">
                <a:latin typeface="Calibri"/>
                <a:ea typeface="Calibri"/>
                <a:cs typeface="Calibri"/>
                <a:sym typeface="Wingdings" panose="05000000000000000000" pitchFamily="2" charset="2"/>
              </a:rPr>
              <a:t>hoeveel</a:t>
            </a:r>
            <a:r>
              <a:rPr lang="en-US" dirty="0">
                <a:latin typeface="Calibri"/>
                <a:ea typeface="Calibri"/>
                <a:cs typeface="Calibri"/>
                <a:sym typeface="Wingdings" panose="05000000000000000000" pitchFamily="2" charset="2"/>
              </a:rPr>
              <a:t> </a:t>
            </a:r>
            <a:r>
              <a:rPr lang="en-US" dirty="0" err="1">
                <a:latin typeface="Calibri"/>
                <a:ea typeface="Calibri"/>
                <a:cs typeface="Calibri"/>
                <a:sym typeface="Wingdings" panose="05000000000000000000" pitchFamily="2" charset="2"/>
              </a:rPr>
              <a:t>leden</a:t>
            </a:r>
            <a:r>
              <a:rPr lang="en-US" dirty="0">
                <a:latin typeface="Calibri"/>
                <a:ea typeface="Calibri"/>
                <a:cs typeface="Calibri"/>
                <a:sym typeface="Wingdings" panose="05000000000000000000" pitchFamily="2" charset="2"/>
              </a:rPr>
              <a:t> </a:t>
            </a:r>
            <a:r>
              <a:rPr lang="en-US" dirty="0" err="1">
                <a:latin typeface="Calibri"/>
                <a:ea typeface="Calibri"/>
                <a:cs typeface="Calibri"/>
                <a:sym typeface="Wingdings" panose="05000000000000000000" pitchFamily="2" charset="2"/>
              </a:rPr>
              <a:t>jullie</a:t>
            </a:r>
            <a:r>
              <a:rPr lang="en-US" dirty="0">
                <a:latin typeface="Calibri"/>
                <a:ea typeface="Calibri"/>
                <a:cs typeface="Calibri"/>
                <a:sym typeface="Wingdings" panose="05000000000000000000" pitchFamily="2" charset="2"/>
              </a:rPr>
              <a:t> </a:t>
            </a:r>
            <a:r>
              <a:rPr lang="en-US" dirty="0" err="1">
                <a:latin typeface="Calibri"/>
                <a:ea typeface="Calibri"/>
                <a:cs typeface="Calibri"/>
                <a:sym typeface="Wingdings" panose="05000000000000000000" pitchFamily="2" charset="2"/>
              </a:rPr>
              <a:t>hebben</a:t>
            </a:r>
            <a:r>
              <a:rPr lang="en-US" dirty="0">
                <a:latin typeface="Calibri"/>
                <a:ea typeface="Calibri"/>
                <a:cs typeface="Calibri"/>
                <a:sym typeface="Wingdings" panose="05000000000000000000" pitchFamily="2" charset="2"/>
              </a:rPr>
              <a:t>.</a:t>
            </a:r>
          </a:p>
          <a:p>
            <a:pPr marL="171450" indent="-171450">
              <a:buFont typeface="Wingdings" panose="05000000000000000000" pitchFamily="2" charset="2"/>
              <a:buChar char="à"/>
            </a:pPr>
            <a:r>
              <a:rPr lang="en-US" dirty="0">
                <a:latin typeface="Calibri"/>
                <a:ea typeface="Calibri"/>
                <a:cs typeface="Calibri"/>
                <a:sym typeface="Wingdings" panose="05000000000000000000" pitchFamily="2" charset="2"/>
              </a:rPr>
              <a:t> </a:t>
            </a:r>
            <a:r>
              <a:rPr lang="en-US" dirty="0" err="1">
                <a:latin typeface="Calibri"/>
                <a:ea typeface="Calibri"/>
                <a:cs typeface="Calibri"/>
                <a:sym typeface="Wingdings" panose="05000000000000000000" pitchFamily="2" charset="2"/>
              </a:rPr>
              <a:t>Vertel</a:t>
            </a:r>
            <a:r>
              <a:rPr lang="en-US" dirty="0">
                <a:latin typeface="Calibri"/>
                <a:ea typeface="Calibri"/>
                <a:cs typeface="Calibri"/>
                <a:sym typeface="Wingdings" panose="05000000000000000000" pitchFamily="2" charset="2"/>
              </a:rPr>
              <a:t> wat </a:t>
            </a:r>
            <a:r>
              <a:rPr lang="en-US" dirty="0" err="1">
                <a:latin typeface="Calibri"/>
                <a:ea typeface="Calibri"/>
                <a:cs typeface="Calibri"/>
                <a:sym typeface="Wingdings" panose="05000000000000000000" pitchFamily="2" charset="2"/>
              </a:rPr>
              <a:t>voor</a:t>
            </a:r>
            <a:r>
              <a:rPr lang="en-US" dirty="0">
                <a:latin typeface="Calibri"/>
                <a:ea typeface="Calibri"/>
                <a:cs typeface="Calibri"/>
                <a:sym typeface="Wingdings" panose="05000000000000000000" pitchFamily="2" charset="2"/>
              </a:rPr>
              <a:t> </a:t>
            </a:r>
            <a:r>
              <a:rPr lang="en-US" dirty="0" err="1">
                <a:latin typeface="Calibri"/>
                <a:ea typeface="Calibri"/>
                <a:cs typeface="Calibri"/>
                <a:sym typeface="Wingdings" panose="05000000000000000000" pitchFamily="2" charset="2"/>
              </a:rPr>
              <a:t>soort</a:t>
            </a:r>
            <a:r>
              <a:rPr lang="en-US" dirty="0">
                <a:latin typeface="Calibri"/>
                <a:ea typeface="Calibri"/>
                <a:cs typeface="Calibri"/>
                <a:sym typeface="Wingdings" panose="05000000000000000000" pitchFamily="2" charset="2"/>
              </a:rPr>
              <a:t> </a:t>
            </a:r>
            <a:r>
              <a:rPr lang="en-US" dirty="0" err="1">
                <a:latin typeface="Calibri"/>
                <a:ea typeface="Calibri"/>
                <a:cs typeface="Calibri"/>
                <a:sym typeface="Wingdings" panose="05000000000000000000" pitchFamily="2" charset="2"/>
              </a:rPr>
              <a:t>vereniging</a:t>
            </a:r>
            <a:r>
              <a:rPr lang="en-US" dirty="0">
                <a:latin typeface="Calibri"/>
                <a:ea typeface="Calibri"/>
                <a:cs typeface="Calibri"/>
                <a:sym typeface="Wingdings" panose="05000000000000000000" pitchFamily="2" charset="2"/>
              </a:rPr>
              <a:t> je bent (land-, water-, </a:t>
            </a:r>
            <a:r>
              <a:rPr lang="en-US" dirty="0" err="1">
                <a:latin typeface="Calibri"/>
                <a:ea typeface="Calibri"/>
                <a:cs typeface="Calibri"/>
                <a:sym typeface="Wingdings" panose="05000000000000000000" pitchFamily="2" charset="2"/>
              </a:rPr>
              <a:t>lucht</a:t>
            </a:r>
            <a:r>
              <a:rPr lang="en-US" dirty="0">
                <a:latin typeface="Calibri"/>
                <a:ea typeface="Calibri"/>
                <a:cs typeface="Calibri"/>
                <a:sym typeface="Wingdings" panose="05000000000000000000" pitchFamily="2" charset="2"/>
              </a:rPr>
              <a:t>-, </a:t>
            </a:r>
            <a:r>
              <a:rPr lang="en-US" dirty="0" err="1">
                <a:latin typeface="Calibri"/>
                <a:ea typeface="Calibri"/>
                <a:cs typeface="Calibri"/>
                <a:sym typeface="Wingdings" panose="05000000000000000000" pitchFamily="2" charset="2"/>
              </a:rPr>
              <a:t>ruiter</a:t>
            </a:r>
            <a:r>
              <a:rPr lang="en-US" dirty="0">
                <a:latin typeface="Calibri"/>
                <a:ea typeface="Calibri"/>
                <a:cs typeface="Calibri"/>
                <a:sym typeface="Wingdings" panose="05000000000000000000" pitchFamily="2" charset="2"/>
              </a:rPr>
              <a:t>- of ….scouting)</a:t>
            </a:r>
          </a:p>
          <a:p>
            <a:pPr marL="171450" indent="-171450">
              <a:buFont typeface="Wingdings" panose="05000000000000000000" pitchFamily="2" charset="2"/>
              <a:buChar char="à"/>
            </a:pPr>
            <a:r>
              <a:rPr lang="en-US" dirty="0" err="1">
                <a:latin typeface="Calibri"/>
                <a:ea typeface="Calibri"/>
                <a:cs typeface="Calibri"/>
                <a:sym typeface="Wingdings" panose="05000000000000000000" pitchFamily="2" charset="2"/>
              </a:rPr>
              <a:t>Vertel</a:t>
            </a:r>
            <a:r>
              <a:rPr lang="en-US" dirty="0">
                <a:latin typeface="Calibri"/>
                <a:ea typeface="Calibri"/>
                <a:cs typeface="Calibri"/>
                <a:sym typeface="Wingdings" panose="05000000000000000000" pitchFamily="2" charset="2"/>
              </a:rPr>
              <a:t> </a:t>
            </a:r>
            <a:r>
              <a:rPr lang="en-US" dirty="0" err="1">
                <a:latin typeface="Calibri"/>
                <a:ea typeface="Calibri"/>
                <a:cs typeface="Calibri"/>
                <a:sym typeface="Wingdings" panose="05000000000000000000" pitchFamily="2" charset="2"/>
              </a:rPr>
              <a:t>welke</a:t>
            </a:r>
            <a:r>
              <a:rPr lang="en-US" dirty="0">
                <a:latin typeface="Calibri"/>
                <a:ea typeface="Calibri"/>
                <a:cs typeface="Calibri"/>
                <a:sym typeface="Wingdings" panose="05000000000000000000" pitchFamily="2" charset="2"/>
              </a:rPr>
              <a:t> </a:t>
            </a:r>
            <a:r>
              <a:rPr lang="en-US" dirty="0" err="1">
                <a:latin typeface="Calibri"/>
                <a:ea typeface="Calibri"/>
                <a:cs typeface="Calibri"/>
                <a:sym typeface="Wingdings" panose="05000000000000000000" pitchFamily="2" charset="2"/>
              </a:rPr>
              <a:t>activiteiten</a:t>
            </a:r>
            <a:r>
              <a:rPr lang="en-US" dirty="0">
                <a:latin typeface="Calibri"/>
                <a:ea typeface="Calibri"/>
                <a:cs typeface="Calibri"/>
                <a:sym typeface="Wingdings" panose="05000000000000000000" pitchFamily="2" charset="2"/>
              </a:rPr>
              <a:t> je </a:t>
            </a:r>
            <a:r>
              <a:rPr lang="en-US" dirty="0" err="1">
                <a:latin typeface="Calibri"/>
                <a:ea typeface="Calibri"/>
                <a:cs typeface="Calibri"/>
                <a:sym typeface="Wingdings" panose="05000000000000000000" pitchFamily="2" charset="2"/>
              </a:rPr>
              <a:t>organiseert</a:t>
            </a:r>
            <a:r>
              <a:rPr lang="en-US" dirty="0">
                <a:latin typeface="Calibri"/>
                <a:ea typeface="Calibri"/>
                <a:cs typeface="Calibri"/>
                <a:sym typeface="Wingdings" panose="05000000000000000000" pitchFamily="2" charset="2"/>
              </a:rPr>
              <a:t>. </a:t>
            </a:r>
            <a:r>
              <a:rPr lang="en-US" dirty="0" err="1">
                <a:latin typeface="Calibri"/>
                <a:ea typeface="Calibri"/>
                <a:cs typeface="Calibri"/>
                <a:sym typeface="Wingdings" panose="05000000000000000000" pitchFamily="2" charset="2"/>
              </a:rPr>
              <a:t>Wekelijkse</a:t>
            </a:r>
            <a:r>
              <a:rPr lang="en-US" dirty="0">
                <a:latin typeface="Calibri"/>
                <a:ea typeface="Calibri"/>
                <a:cs typeface="Calibri"/>
                <a:sym typeface="Wingdings" panose="05000000000000000000" pitchFamily="2" charset="2"/>
              </a:rPr>
              <a:t> </a:t>
            </a:r>
            <a:r>
              <a:rPr lang="en-US" dirty="0" err="1">
                <a:latin typeface="Calibri"/>
                <a:ea typeface="Calibri"/>
                <a:cs typeface="Calibri"/>
                <a:sym typeface="Wingdings" panose="05000000000000000000" pitchFamily="2" charset="2"/>
              </a:rPr>
              <a:t>opkomsten</a:t>
            </a:r>
            <a:r>
              <a:rPr lang="en-US" dirty="0">
                <a:latin typeface="Calibri"/>
                <a:ea typeface="Calibri"/>
                <a:cs typeface="Calibri"/>
                <a:sym typeface="Wingdings" panose="05000000000000000000" pitchFamily="2" charset="2"/>
              </a:rPr>
              <a:t>, (</a:t>
            </a:r>
            <a:r>
              <a:rPr lang="en-US" dirty="0" err="1">
                <a:latin typeface="Calibri"/>
                <a:ea typeface="Calibri"/>
                <a:cs typeface="Calibri"/>
                <a:sym typeface="Wingdings" panose="05000000000000000000" pitchFamily="2" charset="2"/>
              </a:rPr>
              <a:t>zomer</a:t>
            </a:r>
            <a:r>
              <a:rPr lang="en-US" dirty="0">
                <a:latin typeface="Calibri"/>
                <a:ea typeface="Calibri"/>
                <a:cs typeface="Calibri"/>
                <a:sym typeface="Wingdings" panose="05000000000000000000" pitchFamily="2" charset="2"/>
              </a:rPr>
              <a:t>)</a:t>
            </a:r>
            <a:r>
              <a:rPr lang="en-US" dirty="0" err="1">
                <a:latin typeface="Calibri"/>
                <a:ea typeface="Calibri"/>
                <a:cs typeface="Calibri"/>
                <a:sym typeface="Wingdings" panose="05000000000000000000" pitchFamily="2" charset="2"/>
              </a:rPr>
              <a:t>kampen</a:t>
            </a:r>
            <a:r>
              <a:rPr lang="en-US" dirty="0">
                <a:latin typeface="Calibri"/>
                <a:ea typeface="Calibri"/>
                <a:cs typeface="Calibri"/>
                <a:sym typeface="Wingdings" panose="05000000000000000000" pitchFamily="2" charset="2"/>
              </a:rPr>
              <a:t>, </a:t>
            </a:r>
            <a:r>
              <a:rPr lang="en-US" dirty="0" err="1">
                <a:latin typeface="Calibri"/>
                <a:ea typeface="Calibri"/>
                <a:cs typeface="Calibri"/>
                <a:sym typeface="Wingdings" panose="05000000000000000000" pitchFamily="2" charset="2"/>
              </a:rPr>
              <a:t>andere</a:t>
            </a:r>
            <a:r>
              <a:rPr lang="en-US" dirty="0">
                <a:latin typeface="Calibri"/>
                <a:ea typeface="Calibri"/>
                <a:cs typeface="Calibri"/>
                <a:sym typeface="Wingdings" panose="05000000000000000000" pitchFamily="2" charset="2"/>
              </a:rPr>
              <a:t> </a:t>
            </a:r>
            <a:r>
              <a:rPr lang="en-US" dirty="0" err="1">
                <a:latin typeface="Calibri"/>
                <a:ea typeface="Calibri"/>
                <a:cs typeface="Calibri"/>
                <a:sym typeface="Wingdings" panose="05000000000000000000" pitchFamily="2" charset="2"/>
              </a:rPr>
              <a:t>activiteiten</a:t>
            </a:r>
            <a:endParaRPr lang="en-US" dirty="0">
              <a:latin typeface="Calibri"/>
              <a:ea typeface="Calibri"/>
              <a:cs typeface="Calibri"/>
              <a:sym typeface="Wingdings" panose="05000000000000000000" pitchFamily="2" charset="2"/>
            </a:endParaRPr>
          </a:p>
          <a:p>
            <a:pPr marL="171450" indent="-171450">
              <a:buFont typeface="Wingdings" panose="05000000000000000000" pitchFamily="2" charset="2"/>
              <a:buChar char="à"/>
            </a:pPr>
            <a:r>
              <a:rPr lang="en-US" dirty="0" err="1">
                <a:latin typeface="Calibri"/>
                <a:ea typeface="Calibri"/>
                <a:cs typeface="Calibri"/>
                <a:sym typeface="Wingdings" panose="05000000000000000000" pitchFamily="2" charset="2"/>
              </a:rPr>
              <a:t>Voeg</a:t>
            </a:r>
            <a:r>
              <a:rPr lang="en-US" dirty="0">
                <a:latin typeface="Calibri"/>
                <a:ea typeface="Calibri"/>
                <a:cs typeface="Calibri"/>
                <a:sym typeface="Wingdings" panose="05000000000000000000" pitchFamily="2" charset="2"/>
              </a:rPr>
              <a:t> </a:t>
            </a:r>
            <a:r>
              <a:rPr lang="en-US" dirty="0" err="1">
                <a:latin typeface="Calibri"/>
                <a:ea typeface="Calibri"/>
                <a:cs typeface="Calibri"/>
                <a:sym typeface="Wingdings" panose="05000000000000000000" pitchFamily="2" charset="2"/>
              </a:rPr>
              <a:t>een</a:t>
            </a:r>
            <a:r>
              <a:rPr lang="en-US" dirty="0">
                <a:latin typeface="Calibri"/>
                <a:ea typeface="Calibri"/>
                <a:cs typeface="Calibri"/>
                <a:sym typeface="Wingdings" panose="05000000000000000000" pitchFamily="2" charset="2"/>
              </a:rPr>
              <a:t> </a:t>
            </a:r>
            <a:r>
              <a:rPr lang="en-US" dirty="0" err="1">
                <a:latin typeface="Calibri"/>
                <a:ea typeface="Calibri"/>
                <a:cs typeface="Calibri"/>
                <a:sym typeface="Wingdings" panose="05000000000000000000" pitchFamily="2" charset="2"/>
              </a:rPr>
              <a:t>leuke</a:t>
            </a:r>
            <a:r>
              <a:rPr lang="en-US" dirty="0">
                <a:latin typeface="Calibri"/>
                <a:ea typeface="Calibri"/>
                <a:cs typeface="Calibri"/>
                <a:sym typeface="Wingdings" panose="05000000000000000000" pitchFamily="2" charset="2"/>
              </a:rPr>
              <a:t> </a:t>
            </a:r>
            <a:r>
              <a:rPr lang="en-US" dirty="0" err="1">
                <a:latin typeface="Calibri"/>
                <a:ea typeface="Calibri"/>
                <a:cs typeface="Calibri"/>
                <a:sym typeface="Wingdings" panose="05000000000000000000" pitchFamily="2" charset="2"/>
              </a:rPr>
              <a:t>foto</a:t>
            </a:r>
            <a:r>
              <a:rPr lang="en-US" dirty="0">
                <a:latin typeface="Calibri"/>
                <a:ea typeface="Calibri"/>
                <a:cs typeface="Calibri"/>
                <a:sym typeface="Wingdings" panose="05000000000000000000" pitchFamily="2" charset="2"/>
              </a:rPr>
              <a:t> van </a:t>
            </a:r>
            <a:r>
              <a:rPr lang="en-US" dirty="0" err="1">
                <a:latin typeface="Calibri"/>
                <a:ea typeface="Calibri"/>
                <a:cs typeface="Calibri"/>
                <a:sym typeface="Wingdings" panose="05000000000000000000" pitchFamily="2" charset="2"/>
              </a:rPr>
              <a:t>jullie</a:t>
            </a:r>
            <a:r>
              <a:rPr lang="en-US" dirty="0">
                <a:latin typeface="Calibri"/>
                <a:ea typeface="Calibri"/>
                <a:cs typeface="Calibri"/>
                <a:sym typeface="Wingdings" panose="05000000000000000000" pitchFamily="2" charset="2"/>
              </a:rPr>
              <a:t> </a:t>
            </a:r>
            <a:r>
              <a:rPr lang="en-US" dirty="0" err="1">
                <a:latin typeface="Calibri"/>
                <a:ea typeface="Calibri"/>
                <a:cs typeface="Calibri"/>
                <a:sym typeface="Wingdings" panose="05000000000000000000" pitchFamily="2" charset="2"/>
              </a:rPr>
              <a:t>clubhuis</a:t>
            </a:r>
            <a:r>
              <a:rPr lang="en-US" dirty="0">
                <a:latin typeface="Calibri"/>
                <a:ea typeface="Calibri"/>
                <a:cs typeface="Calibri"/>
                <a:sym typeface="Wingdings" panose="05000000000000000000" pitchFamily="2" charset="2"/>
              </a:rPr>
              <a:t> of </a:t>
            </a:r>
            <a:r>
              <a:rPr lang="en-US" dirty="0" err="1">
                <a:latin typeface="Calibri"/>
                <a:ea typeface="Calibri"/>
                <a:cs typeface="Calibri"/>
                <a:sym typeface="Wingdings" panose="05000000000000000000" pitchFamily="2" charset="2"/>
              </a:rPr>
              <a:t>leden</a:t>
            </a:r>
            <a:r>
              <a:rPr lang="en-US" dirty="0">
                <a:latin typeface="Calibri"/>
                <a:ea typeface="Calibri"/>
                <a:cs typeface="Calibri"/>
                <a:sym typeface="Wingdings" panose="05000000000000000000" pitchFamily="2" charset="2"/>
              </a:rPr>
              <a:t> toe. </a:t>
            </a:r>
            <a:endParaRPr lang="en-US" dirty="0">
              <a:latin typeface="Calibri"/>
              <a:ea typeface="Calibri"/>
              <a:cs typeface="Calibri"/>
            </a:endParaRPr>
          </a:p>
          <a:p>
            <a:endParaRPr lang="nl-NL" dirty="0"/>
          </a:p>
        </p:txBody>
      </p:sp>
      <p:sp>
        <p:nvSpPr>
          <p:cNvPr id="4" name="Tijdelijke aanduiding voor dianummer 3"/>
          <p:cNvSpPr>
            <a:spLocks noGrp="1"/>
          </p:cNvSpPr>
          <p:nvPr>
            <p:ph type="sldNum" sz="quarter" idx="5"/>
          </p:nvPr>
        </p:nvSpPr>
        <p:spPr/>
        <p:txBody>
          <a:bodyPr/>
          <a:lstStyle/>
          <a:p>
            <a:fld id="{6A83298F-E875-4026-B35C-72FE62859240}" type="slidenum">
              <a:rPr lang="nl-NL" smtClean="0"/>
              <a:t>2</a:t>
            </a:fld>
            <a:endParaRPr lang="nl-NL"/>
          </a:p>
        </p:txBody>
      </p:sp>
    </p:spTree>
    <p:extLst>
      <p:ext uri="{BB962C8B-B14F-4D97-AF65-F5344CB8AC3E}">
        <p14:creationId xmlns:p14="http://schemas.microsoft.com/office/powerpoint/2010/main" val="153056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Vertel welke leeftijdsgroepen / speltakken jullie hebben op jullie vereniging. </a:t>
            </a:r>
          </a:p>
        </p:txBody>
      </p:sp>
      <p:sp>
        <p:nvSpPr>
          <p:cNvPr id="4" name="Tijdelijke aanduiding voor dianummer 3"/>
          <p:cNvSpPr>
            <a:spLocks noGrp="1"/>
          </p:cNvSpPr>
          <p:nvPr>
            <p:ph type="sldNum" sz="quarter" idx="5"/>
          </p:nvPr>
        </p:nvSpPr>
        <p:spPr/>
        <p:txBody>
          <a:bodyPr/>
          <a:lstStyle/>
          <a:p>
            <a:fld id="{6A83298F-E875-4026-B35C-72FE62859240}" type="slidenum">
              <a:rPr lang="nl-NL" smtClean="0"/>
              <a:t>3</a:t>
            </a:fld>
            <a:endParaRPr lang="nl-NL"/>
          </a:p>
        </p:txBody>
      </p:sp>
    </p:spTree>
    <p:extLst>
      <p:ext uri="{BB962C8B-B14F-4D97-AF65-F5344CB8AC3E}">
        <p14:creationId xmlns:p14="http://schemas.microsoft.com/office/powerpoint/2010/main" val="1092757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b="0" i="0" dirty="0">
                <a:solidFill>
                  <a:srgbClr val="222222"/>
                </a:solidFill>
                <a:effectLst/>
                <a:highlight>
                  <a:srgbClr val="FFFFFF"/>
                </a:highlight>
                <a:latin typeface="Poppins" panose="00000500000000000000" pitchFamily="2" charset="0"/>
              </a:rPr>
              <a:t>De spelvisie bestaat uit zes elementen die ieder hun eigen betekenis hebben. Lees onderstaande niet op maar vertel in eigen woorden hoe jullie invulling geven aan de spelvisie.</a:t>
            </a:r>
            <a:br>
              <a:rPr lang="nl-NL" b="0" i="0" dirty="0">
                <a:solidFill>
                  <a:srgbClr val="222222"/>
                </a:solidFill>
                <a:effectLst/>
                <a:highlight>
                  <a:srgbClr val="FFFFFF"/>
                </a:highlight>
                <a:latin typeface="Poppins" panose="00000500000000000000" pitchFamily="2" charset="0"/>
              </a:rPr>
            </a:br>
            <a:br>
              <a:rPr lang="nl-NL" b="0" i="0" dirty="0">
                <a:solidFill>
                  <a:srgbClr val="222222"/>
                </a:solidFill>
                <a:effectLst/>
                <a:highlight>
                  <a:srgbClr val="FFFFFF"/>
                </a:highlight>
                <a:latin typeface="Poppins" panose="00000500000000000000" pitchFamily="2" charset="0"/>
              </a:rPr>
            </a:br>
            <a:r>
              <a:rPr lang="nl-NL" b="0" i="0" dirty="0">
                <a:solidFill>
                  <a:srgbClr val="222222"/>
                </a:solidFill>
                <a:effectLst/>
                <a:highlight>
                  <a:srgbClr val="FFFFFF"/>
                </a:highlight>
                <a:latin typeface="Poppins" panose="00000500000000000000" pitchFamily="2" charset="0"/>
              </a:rPr>
              <a:t>Samen: Dit element staat voor de betrokkenheid die je als scout hebt met de maatschappij, voor de onderlinge verbondenheid die scouts over de gehele wereld met elkaar voelen en voor het internationale aspect binnen Scouting.</a:t>
            </a:r>
            <a:br>
              <a:rPr lang="nl-NL" b="0" i="0" dirty="0">
                <a:solidFill>
                  <a:srgbClr val="222222"/>
                </a:solidFill>
                <a:effectLst/>
                <a:highlight>
                  <a:srgbClr val="FFFFFF"/>
                </a:highlight>
                <a:latin typeface="Poppins" panose="00000500000000000000" pitchFamily="2" charset="0"/>
              </a:rPr>
            </a:br>
            <a:br>
              <a:rPr lang="nl-NL" b="0" i="0" dirty="0">
                <a:solidFill>
                  <a:srgbClr val="222222"/>
                </a:solidFill>
                <a:effectLst/>
                <a:highlight>
                  <a:srgbClr val="FFFFFF"/>
                </a:highlight>
                <a:latin typeface="Poppins" panose="00000500000000000000" pitchFamily="2" charset="0"/>
              </a:rPr>
            </a:br>
            <a:r>
              <a:rPr lang="nl-NL" b="0" i="0" dirty="0">
                <a:solidFill>
                  <a:srgbClr val="222222"/>
                </a:solidFill>
                <a:effectLst/>
                <a:highlight>
                  <a:srgbClr val="FFFFFF"/>
                </a:highlight>
                <a:latin typeface="Poppins" panose="00000500000000000000" pitchFamily="2" charset="0"/>
              </a:rPr>
              <a:t>Code: Dit element staat voor de normen en waarden (de 'spelregels'), de ceremoniën en het fundament van Scouting.</a:t>
            </a:r>
          </a:p>
          <a:p>
            <a:endParaRPr lang="nl-NL" b="0" i="0" dirty="0">
              <a:solidFill>
                <a:srgbClr val="222222"/>
              </a:solidFill>
              <a:effectLst/>
              <a:highlight>
                <a:srgbClr val="FFFFFF"/>
              </a:highlight>
              <a:latin typeface="Poppins" panose="00000500000000000000" pitchFamily="2" charset="0"/>
            </a:endParaRPr>
          </a:p>
          <a:p>
            <a:r>
              <a:rPr lang="nl-NL" b="0" i="0" dirty="0">
                <a:solidFill>
                  <a:srgbClr val="222222"/>
                </a:solidFill>
                <a:effectLst/>
                <a:highlight>
                  <a:srgbClr val="FFFFFF"/>
                </a:highlight>
                <a:latin typeface="Poppins" panose="00000500000000000000" pitchFamily="2" charset="0"/>
              </a:rPr>
              <a:t>Outdoor: Dit element staat voor het buitenleven, waarbij de natuur niet alleen wordt gezien als omgeving waarin het spel van Scouting gespeeld wordt, maar ook als opvoedende waarde.</a:t>
            </a:r>
            <a:br>
              <a:rPr lang="nl-NL" b="0" i="0" dirty="0">
                <a:solidFill>
                  <a:srgbClr val="222222"/>
                </a:solidFill>
                <a:effectLst/>
                <a:highlight>
                  <a:srgbClr val="FFFFFF"/>
                </a:highlight>
                <a:latin typeface="Poppins" panose="00000500000000000000" pitchFamily="2" charset="0"/>
              </a:rPr>
            </a:br>
            <a:br>
              <a:rPr lang="nl-NL" b="0" i="0" dirty="0">
                <a:solidFill>
                  <a:srgbClr val="222222"/>
                </a:solidFill>
                <a:effectLst/>
                <a:highlight>
                  <a:srgbClr val="FFFFFF"/>
                </a:highlight>
                <a:latin typeface="Poppins" panose="00000500000000000000" pitchFamily="2" charset="0"/>
              </a:rPr>
            </a:br>
            <a:r>
              <a:rPr lang="nl-NL" b="0" i="0" dirty="0">
                <a:solidFill>
                  <a:srgbClr val="222222"/>
                </a:solidFill>
                <a:effectLst/>
                <a:highlight>
                  <a:srgbClr val="FFFFFF"/>
                </a:highlight>
                <a:latin typeface="Poppins" panose="00000500000000000000" pitchFamily="2" charset="0"/>
              </a:rPr>
              <a:t>Uitdaging: Dit element staat voor de persoonlijke ontwikkeling van scouts. Scouting is niet alleen een plezierige vrijetijdsbesteding, maar biedt ook mogelijkheden om jezelf te ontwikkelen en steeds weer je grenzen te verleggen.</a:t>
            </a:r>
          </a:p>
          <a:p>
            <a:endParaRPr lang="nl-NL" b="0" i="0" dirty="0">
              <a:solidFill>
                <a:srgbClr val="222222"/>
              </a:solidFill>
              <a:effectLst/>
              <a:highlight>
                <a:srgbClr val="FFFFFF"/>
              </a:highlight>
              <a:latin typeface="Poppins" panose="00000500000000000000" pitchFamily="2" charset="0"/>
            </a:endParaRPr>
          </a:p>
          <a:p>
            <a:r>
              <a:rPr lang="nl-NL" b="0" i="0" dirty="0">
                <a:solidFill>
                  <a:srgbClr val="222222"/>
                </a:solidFill>
                <a:effectLst/>
                <a:highlight>
                  <a:srgbClr val="FFFFFF"/>
                </a:highlight>
                <a:latin typeface="Poppins" panose="00000500000000000000" pitchFamily="2" charset="0"/>
              </a:rPr>
              <a:t>Team: Dit element staat voor het werken in subgroepen (oud leert jong) en de toenemende zelfstandigheid van de jeugdleden.</a:t>
            </a:r>
          </a:p>
          <a:p>
            <a:endParaRPr lang="nl-NL" b="0" i="0" dirty="0">
              <a:solidFill>
                <a:srgbClr val="222222"/>
              </a:solidFill>
              <a:effectLst/>
              <a:highlight>
                <a:srgbClr val="FFFFFF"/>
              </a:highlight>
              <a:latin typeface="Poppins" panose="00000500000000000000" pitchFamily="2" charset="0"/>
            </a:endParaRPr>
          </a:p>
          <a:p>
            <a:r>
              <a:rPr lang="nl-NL" b="0" i="0" dirty="0">
                <a:solidFill>
                  <a:srgbClr val="222222"/>
                </a:solidFill>
                <a:effectLst/>
                <a:highlight>
                  <a:srgbClr val="FFFFFF"/>
                </a:highlight>
                <a:latin typeface="Poppins" panose="00000500000000000000" pitchFamily="2" charset="0"/>
              </a:rPr>
              <a:t>Spel: Staat voor het Scoutingspel zelf, de veelzijdigheid ervan, de thematiek en het aanspreken op de creativiteit (zowel in fantasie als het creatief zijn in oplossingen).</a:t>
            </a:r>
            <a:endParaRPr lang="nl-NL" dirty="0"/>
          </a:p>
        </p:txBody>
      </p:sp>
      <p:sp>
        <p:nvSpPr>
          <p:cNvPr id="4" name="Tijdelijke aanduiding voor dianummer 3"/>
          <p:cNvSpPr>
            <a:spLocks noGrp="1"/>
          </p:cNvSpPr>
          <p:nvPr>
            <p:ph type="sldNum" sz="quarter" idx="5"/>
          </p:nvPr>
        </p:nvSpPr>
        <p:spPr/>
        <p:txBody>
          <a:bodyPr/>
          <a:lstStyle/>
          <a:p>
            <a:fld id="{6A83298F-E875-4026-B35C-72FE62859240}" type="slidenum">
              <a:rPr lang="nl-NL" smtClean="0"/>
              <a:t>4</a:t>
            </a:fld>
            <a:endParaRPr lang="nl-NL"/>
          </a:p>
        </p:txBody>
      </p:sp>
    </p:spTree>
    <p:extLst>
      <p:ext uri="{BB962C8B-B14F-4D97-AF65-F5344CB8AC3E}">
        <p14:creationId xmlns:p14="http://schemas.microsoft.com/office/powerpoint/2010/main" val="3455619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A83298F-E875-4026-B35C-72FE62859240}" type="slidenum">
              <a:rPr lang="nl-NL" smtClean="0"/>
              <a:t>8</a:t>
            </a:fld>
            <a:endParaRPr lang="nl-NL"/>
          </a:p>
        </p:txBody>
      </p:sp>
    </p:spTree>
    <p:extLst>
      <p:ext uri="{BB962C8B-B14F-4D97-AF65-F5344CB8AC3E}">
        <p14:creationId xmlns:p14="http://schemas.microsoft.com/office/powerpoint/2010/main" val="1853259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Jouw scoutingvereniging maakt onderdeel uit van een groter geheel. Vertel kort iets over Scouting in Nederland en wereldwijd met deze en de volgende dia. </a:t>
            </a:r>
          </a:p>
        </p:txBody>
      </p:sp>
      <p:sp>
        <p:nvSpPr>
          <p:cNvPr id="4" name="Tijdelijke aanduiding voor dianummer 3"/>
          <p:cNvSpPr>
            <a:spLocks noGrp="1"/>
          </p:cNvSpPr>
          <p:nvPr>
            <p:ph type="sldNum" sz="quarter" idx="5"/>
          </p:nvPr>
        </p:nvSpPr>
        <p:spPr/>
        <p:txBody>
          <a:bodyPr/>
          <a:lstStyle/>
          <a:p>
            <a:fld id="{6A83298F-E875-4026-B35C-72FE62859240}" type="slidenum">
              <a:rPr lang="nl-NL" smtClean="0"/>
              <a:t>9</a:t>
            </a:fld>
            <a:endParaRPr lang="nl-NL"/>
          </a:p>
        </p:txBody>
      </p:sp>
    </p:spTree>
    <p:extLst>
      <p:ext uri="{BB962C8B-B14F-4D97-AF65-F5344CB8AC3E}">
        <p14:creationId xmlns:p14="http://schemas.microsoft.com/office/powerpoint/2010/main" val="5779206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In deze dia staan enkelen voorbeelden van landelijke campagnes of momenten waar Scouting vaak een bijdrage aan levert. Maak de dia persoonlijk en vertel hier waar jouw vereniging aan bijdraagt in jouw gemeente. Je hoeft niet alles op te sommen maar licht enkele grote activiteiten uit waarmee je een belangrijke meerwaarde levert aan jouw gemeente. </a:t>
            </a:r>
          </a:p>
        </p:txBody>
      </p:sp>
      <p:sp>
        <p:nvSpPr>
          <p:cNvPr id="4" name="Tijdelijke aanduiding voor dianummer 3"/>
          <p:cNvSpPr>
            <a:spLocks noGrp="1"/>
          </p:cNvSpPr>
          <p:nvPr>
            <p:ph type="sldNum" sz="quarter" idx="5"/>
          </p:nvPr>
        </p:nvSpPr>
        <p:spPr/>
        <p:txBody>
          <a:bodyPr/>
          <a:lstStyle/>
          <a:p>
            <a:fld id="{6A83298F-E875-4026-B35C-72FE62859240}" type="slidenum">
              <a:rPr lang="nl-NL" smtClean="0"/>
              <a:t>13</a:t>
            </a:fld>
            <a:endParaRPr lang="nl-NL"/>
          </a:p>
        </p:txBody>
      </p:sp>
    </p:spTree>
    <p:extLst>
      <p:ext uri="{BB962C8B-B14F-4D97-AF65-F5344CB8AC3E}">
        <p14:creationId xmlns:p14="http://schemas.microsoft.com/office/powerpoint/2010/main" val="2043321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Scouting heeft de gemeente nodig als het bijvoorbeeld gaat om de verdeling van de buitenruimte, vergoeden van trainingen voor vrijwilligers of een bijdrage in de contributie voor ouders van kinderen die dit niet kunnen betalen. Maar andersom heeft de gemeente Scouting ook nodig want Scouting vertegenwoordigt een belangrijke achterban; jeugd en jongeren. Scouting sluit aan op en levert een belangrijke bijdrage aan veel landelijke campagnes zoals vermeld in deze dia. Leg uit dat jullie veel voor elkaar kunnen betekenen. </a:t>
            </a:r>
            <a:br>
              <a:rPr lang="nl-NL" dirty="0"/>
            </a:br>
            <a:br>
              <a:rPr lang="nl-NL" dirty="0"/>
            </a:br>
            <a:r>
              <a:rPr lang="nl-NL" dirty="0"/>
              <a:t>In deze dia staan een aantal belangrijke onderwerpen voor Scouting die je kunt aankaarten bij jouw gemeente. Noem hier alleen wat bij jou in de gemeente speelt. Concrete voorbeelden zijn o.a. beperkte </a:t>
            </a:r>
            <a:r>
              <a:rPr lang="nl-NL" sz="1200" dirty="0">
                <a:effectLst/>
                <a:latin typeface="Arial" panose="020B0604020202020204" pitchFamily="34" charset="0"/>
                <a:cs typeface="Arial" panose="020B0604020202020204" pitchFamily="34" charset="0"/>
              </a:rPr>
              <a:t>toegang tot de natuur, stookverbod, tekort aan vrijwilligers, regeling voor kinderen die contributie niet kunnen betalen. Leg uit waar je tegenaan loopt maar draag ook een mogelijke oplossing aan. </a:t>
            </a:r>
          </a:p>
          <a:p>
            <a:endParaRPr lang="nl-NL" dirty="0"/>
          </a:p>
        </p:txBody>
      </p:sp>
      <p:sp>
        <p:nvSpPr>
          <p:cNvPr id="4" name="Tijdelijke aanduiding voor dianummer 3"/>
          <p:cNvSpPr>
            <a:spLocks noGrp="1"/>
          </p:cNvSpPr>
          <p:nvPr>
            <p:ph type="sldNum" sz="quarter" idx="5"/>
          </p:nvPr>
        </p:nvSpPr>
        <p:spPr/>
        <p:txBody>
          <a:bodyPr/>
          <a:lstStyle/>
          <a:p>
            <a:fld id="{6A83298F-E875-4026-B35C-72FE62859240}" type="slidenum">
              <a:rPr lang="nl-NL" smtClean="0"/>
              <a:t>14</a:t>
            </a:fld>
            <a:endParaRPr lang="nl-NL"/>
          </a:p>
        </p:txBody>
      </p:sp>
    </p:spTree>
    <p:extLst>
      <p:ext uri="{BB962C8B-B14F-4D97-AF65-F5344CB8AC3E}">
        <p14:creationId xmlns:p14="http://schemas.microsoft.com/office/powerpoint/2010/main" val="2443818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Bij deze vraag kun je ook kwijt wat jij als Scoutinggroep nodig hebt van de gemeente. </a:t>
            </a:r>
          </a:p>
        </p:txBody>
      </p:sp>
      <p:sp>
        <p:nvSpPr>
          <p:cNvPr id="4" name="Tijdelijke aanduiding voor dianummer 3"/>
          <p:cNvSpPr>
            <a:spLocks noGrp="1"/>
          </p:cNvSpPr>
          <p:nvPr>
            <p:ph type="sldNum" sz="quarter" idx="5"/>
          </p:nvPr>
        </p:nvSpPr>
        <p:spPr/>
        <p:txBody>
          <a:bodyPr/>
          <a:lstStyle/>
          <a:p>
            <a:fld id="{6A83298F-E875-4026-B35C-72FE62859240}" type="slidenum">
              <a:rPr lang="nl-NL" smtClean="0"/>
              <a:t>15</a:t>
            </a:fld>
            <a:endParaRPr lang="nl-NL"/>
          </a:p>
        </p:txBody>
      </p:sp>
    </p:spTree>
    <p:extLst>
      <p:ext uri="{BB962C8B-B14F-4D97-AF65-F5344CB8AC3E}">
        <p14:creationId xmlns:p14="http://schemas.microsoft.com/office/powerpoint/2010/main" val="225238212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gro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24227B2-47AA-35E5-9356-5D95ED9898BC}"/>
              </a:ext>
            </a:extLst>
          </p:cNvPr>
          <p:cNvSpPr>
            <a:spLocks noGrp="1"/>
          </p:cNvSpPr>
          <p:nvPr>
            <p:ph type="ctrTitle"/>
          </p:nvPr>
        </p:nvSpPr>
        <p:spPr>
          <a:xfrm>
            <a:off x="276046" y="4553526"/>
            <a:ext cx="11619780" cy="1263073"/>
          </a:xfrm>
        </p:spPr>
        <p:txBody>
          <a:bodyPr anchor="b"/>
          <a:lstStyle>
            <a:lvl1pPr algn="ctr">
              <a:defRPr sz="6000">
                <a:solidFill>
                  <a:srgbClr val="0F9648"/>
                </a:solidFill>
              </a:defRPr>
            </a:lvl1pPr>
          </a:lstStyle>
          <a:p>
            <a:r>
              <a:rPr lang="nl-NL"/>
              <a:t>Klik om stijl te bewerken</a:t>
            </a:r>
          </a:p>
        </p:txBody>
      </p:sp>
      <p:sp>
        <p:nvSpPr>
          <p:cNvPr id="3" name="Ondertitel 2">
            <a:extLst>
              <a:ext uri="{FF2B5EF4-FFF2-40B4-BE49-F238E27FC236}">
                <a16:creationId xmlns:a16="http://schemas.microsoft.com/office/drawing/2014/main" id="{3CD79E2D-087D-A21B-688D-89B854FD31B1}"/>
              </a:ext>
            </a:extLst>
          </p:cNvPr>
          <p:cNvSpPr>
            <a:spLocks noGrp="1"/>
          </p:cNvSpPr>
          <p:nvPr>
            <p:ph type="subTitle" idx="1"/>
          </p:nvPr>
        </p:nvSpPr>
        <p:spPr>
          <a:xfrm>
            <a:off x="276046" y="5957454"/>
            <a:ext cx="11619780" cy="665235"/>
          </a:xfrm>
        </p:spPr>
        <p:txBody>
          <a:bodyPr/>
          <a:lstStyle>
            <a:lvl1pPr marL="0" indent="0" algn="ctr">
              <a:buNone/>
              <a:defRPr sz="2400">
                <a:solidFill>
                  <a:srgbClr val="21713F"/>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Tree>
    <p:extLst>
      <p:ext uri="{BB962C8B-B14F-4D97-AF65-F5344CB8AC3E}">
        <p14:creationId xmlns:p14="http://schemas.microsoft.com/office/powerpoint/2010/main" val="682495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Groen bov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2C64860E-D69D-81A0-E8C1-E73C9AF95495}"/>
              </a:ext>
            </a:extLst>
          </p:cNvPr>
          <p:cNvSpPr>
            <a:spLocks noGrp="1"/>
          </p:cNvSpPr>
          <p:nvPr>
            <p:ph type="dt" sz="half" idx="10"/>
          </p:nvPr>
        </p:nvSpPr>
        <p:spPr/>
        <p:txBody>
          <a:bodyPr/>
          <a:lstStyle/>
          <a:p>
            <a:fld id="{69E0823B-42C1-445A-8297-7066970F60AE}" type="datetimeFigureOut">
              <a:rPr lang="nl-NL" smtClean="0"/>
              <a:t>9-7-2024</a:t>
            </a:fld>
            <a:endParaRPr lang="nl-NL"/>
          </a:p>
        </p:txBody>
      </p:sp>
      <p:sp>
        <p:nvSpPr>
          <p:cNvPr id="5" name="Tijdelijke aanduiding voor voettekst 4">
            <a:extLst>
              <a:ext uri="{FF2B5EF4-FFF2-40B4-BE49-F238E27FC236}">
                <a16:creationId xmlns:a16="http://schemas.microsoft.com/office/drawing/2014/main" id="{54C1E8EA-A61F-559F-6532-B7A6B67F8AE8}"/>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6822B6E-C2CA-3537-5EEA-D683BFC7739F}"/>
              </a:ext>
            </a:extLst>
          </p:cNvPr>
          <p:cNvSpPr>
            <a:spLocks noGrp="1"/>
          </p:cNvSpPr>
          <p:nvPr>
            <p:ph type="sldNum" sz="quarter" idx="12"/>
          </p:nvPr>
        </p:nvSpPr>
        <p:spPr/>
        <p:txBody>
          <a:bodyPr/>
          <a:lstStyle/>
          <a:p>
            <a:fld id="{50F28F23-14CB-4BDA-A3A5-DBB280AC5E7D}" type="slidenum">
              <a:rPr lang="nl-NL" smtClean="0"/>
              <a:t>‹nr.›</a:t>
            </a:fld>
            <a:endParaRPr lang="nl-NL"/>
          </a:p>
        </p:txBody>
      </p:sp>
      <p:sp>
        <p:nvSpPr>
          <p:cNvPr id="2" name="Tijdelijke aanduiding voor titel 1">
            <a:extLst>
              <a:ext uri="{FF2B5EF4-FFF2-40B4-BE49-F238E27FC236}">
                <a16:creationId xmlns:a16="http://schemas.microsoft.com/office/drawing/2014/main" id="{322BED43-C03F-E68C-286B-4084EC327244}"/>
              </a:ext>
            </a:extLst>
          </p:cNvPr>
          <p:cNvSpPr>
            <a:spLocks noGrp="1"/>
          </p:cNvSpPr>
          <p:nvPr>
            <p:ph type="title"/>
          </p:nvPr>
        </p:nvSpPr>
        <p:spPr>
          <a:xfrm>
            <a:off x="607292" y="124293"/>
            <a:ext cx="10515600" cy="942327"/>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4E4EA698-AA9F-9AA0-42BF-C238582B136B}"/>
              </a:ext>
            </a:extLst>
          </p:cNvPr>
          <p:cNvSpPr>
            <a:spLocks noGrp="1"/>
          </p:cNvSpPr>
          <p:nvPr>
            <p:ph idx="1"/>
          </p:nvPr>
        </p:nvSpPr>
        <p:spPr>
          <a:xfrm>
            <a:off x="607292" y="1535816"/>
            <a:ext cx="10319326" cy="4209202"/>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696236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eldi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EAD30921-6ECE-16E7-028E-877C2B872346}"/>
              </a:ext>
            </a:extLst>
          </p:cNvPr>
          <p:cNvSpPr>
            <a:spLocks noGrp="1"/>
          </p:cNvSpPr>
          <p:nvPr>
            <p:ph type="dt" sz="half" idx="10"/>
          </p:nvPr>
        </p:nvSpPr>
        <p:spPr/>
        <p:txBody>
          <a:bodyPr/>
          <a:lstStyle/>
          <a:p>
            <a:fld id="{69E0823B-42C1-445A-8297-7066970F60AE}" type="datetimeFigureOut">
              <a:rPr lang="nl-NL" smtClean="0"/>
              <a:t>9-7-2024</a:t>
            </a:fld>
            <a:endParaRPr lang="nl-NL"/>
          </a:p>
        </p:txBody>
      </p:sp>
      <p:sp>
        <p:nvSpPr>
          <p:cNvPr id="6" name="Tijdelijke aanduiding voor voettekst 5">
            <a:extLst>
              <a:ext uri="{FF2B5EF4-FFF2-40B4-BE49-F238E27FC236}">
                <a16:creationId xmlns:a16="http://schemas.microsoft.com/office/drawing/2014/main" id="{099C6096-7E9A-1D00-A4F7-41A5CB2FF59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FFAE77B-8F6A-8F68-4424-460547724F0D}"/>
              </a:ext>
            </a:extLst>
          </p:cNvPr>
          <p:cNvSpPr>
            <a:spLocks noGrp="1"/>
          </p:cNvSpPr>
          <p:nvPr>
            <p:ph type="sldNum" sz="quarter" idx="12"/>
          </p:nvPr>
        </p:nvSpPr>
        <p:spPr/>
        <p:txBody>
          <a:bodyPr/>
          <a:lstStyle/>
          <a:p>
            <a:fld id="{50F28F23-14CB-4BDA-A3A5-DBB280AC5E7D}" type="slidenum">
              <a:rPr lang="nl-NL" smtClean="0"/>
              <a:t>‹nr.›</a:t>
            </a:fld>
            <a:endParaRPr lang="nl-NL"/>
          </a:p>
        </p:txBody>
      </p:sp>
      <p:sp>
        <p:nvSpPr>
          <p:cNvPr id="8" name="Tijdelijke aanduiding voor titel 1">
            <a:extLst>
              <a:ext uri="{FF2B5EF4-FFF2-40B4-BE49-F238E27FC236}">
                <a16:creationId xmlns:a16="http://schemas.microsoft.com/office/drawing/2014/main" id="{2390E231-DD3F-7149-AEAC-FC0D631F998A}"/>
              </a:ext>
            </a:extLst>
          </p:cNvPr>
          <p:cNvSpPr>
            <a:spLocks noGrp="1"/>
          </p:cNvSpPr>
          <p:nvPr>
            <p:ph type="title"/>
          </p:nvPr>
        </p:nvSpPr>
        <p:spPr>
          <a:xfrm>
            <a:off x="600366" y="1574402"/>
            <a:ext cx="7816272" cy="2184798"/>
          </a:xfrm>
          <a:prstGeom prst="rect">
            <a:avLst/>
          </a:prstGeom>
        </p:spPr>
        <p:txBody>
          <a:bodyPr vert="horz" lIns="91440" tIns="45720" rIns="91440" bIns="45720" rtlCol="0" anchor="ctr">
            <a:normAutofit/>
          </a:bodyPr>
          <a:lstStyle>
            <a:lvl1pPr>
              <a:defRPr sz="6000"/>
            </a:lvl1pPr>
          </a:lstStyle>
          <a:p>
            <a:r>
              <a:rPr lang="nl-NL"/>
              <a:t>Klik om stijl te bewerken</a:t>
            </a:r>
          </a:p>
        </p:txBody>
      </p:sp>
      <p:sp>
        <p:nvSpPr>
          <p:cNvPr id="2" name="Ondertitel 2">
            <a:extLst>
              <a:ext uri="{FF2B5EF4-FFF2-40B4-BE49-F238E27FC236}">
                <a16:creationId xmlns:a16="http://schemas.microsoft.com/office/drawing/2014/main" id="{9D6BFADF-6A88-CA5C-5FE6-F13D016DD127}"/>
              </a:ext>
            </a:extLst>
          </p:cNvPr>
          <p:cNvSpPr>
            <a:spLocks noGrp="1"/>
          </p:cNvSpPr>
          <p:nvPr>
            <p:ph type="subTitle" idx="1"/>
          </p:nvPr>
        </p:nvSpPr>
        <p:spPr>
          <a:xfrm>
            <a:off x="607292" y="3980872"/>
            <a:ext cx="7816272" cy="162560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Tree>
    <p:extLst>
      <p:ext uri="{BB962C8B-B14F-4D97-AF65-F5344CB8AC3E}">
        <p14:creationId xmlns:p14="http://schemas.microsoft.com/office/powerpoint/2010/main" val="3522698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uw bov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441000B2-6CC1-C974-93F1-84F11BCC54E4}"/>
              </a:ext>
            </a:extLst>
          </p:cNvPr>
          <p:cNvSpPr>
            <a:spLocks noGrp="1"/>
          </p:cNvSpPr>
          <p:nvPr>
            <p:ph type="dt" sz="half" idx="10"/>
          </p:nvPr>
        </p:nvSpPr>
        <p:spPr/>
        <p:txBody>
          <a:bodyPr/>
          <a:lstStyle/>
          <a:p>
            <a:fld id="{69E0823B-42C1-445A-8297-7066970F60AE}" type="datetimeFigureOut">
              <a:rPr lang="nl-NL" smtClean="0"/>
              <a:t>9-7-2024</a:t>
            </a:fld>
            <a:endParaRPr lang="nl-NL"/>
          </a:p>
        </p:txBody>
      </p:sp>
      <p:sp>
        <p:nvSpPr>
          <p:cNvPr id="5" name="Tijdelijke aanduiding voor voettekst 4">
            <a:extLst>
              <a:ext uri="{FF2B5EF4-FFF2-40B4-BE49-F238E27FC236}">
                <a16:creationId xmlns:a16="http://schemas.microsoft.com/office/drawing/2014/main" id="{A6BF9C6B-938C-3467-172B-3153ECBDF5F2}"/>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A66D276-C68C-69B7-7C38-C34BC0C95CE4}"/>
              </a:ext>
            </a:extLst>
          </p:cNvPr>
          <p:cNvSpPr>
            <a:spLocks noGrp="1"/>
          </p:cNvSpPr>
          <p:nvPr>
            <p:ph type="sldNum" sz="quarter" idx="12"/>
          </p:nvPr>
        </p:nvSpPr>
        <p:spPr/>
        <p:txBody>
          <a:bodyPr/>
          <a:lstStyle/>
          <a:p>
            <a:fld id="{50F28F23-14CB-4BDA-A3A5-DBB280AC5E7D}" type="slidenum">
              <a:rPr lang="nl-NL" smtClean="0"/>
              <a:t>‹nr.›</a:t>
            </a:fld>
            <a:endParaRPr lang="nl-NL"/>
          </a:p>
        </p:txBody>
      </p:sp>
      <p:sp>
        <p:nvSpPr>
          <p:cNvPr id="7" name="Tijdelijke aanduiding voor titel 1">
            <a:extLst>
              <a:ext uri="{FF2B5EF4-FFF2-40B4-BE49-F238E27FC236}">
                <a16:creationId xmlns:a16="http://schemas.microsoft.com/office/drawing/2014/main" id="{5164723D-AAA8-0CCE-6A00-A4140266EDC9}"/>
              </a:ext>
            </a:extLst>
          </p:cNvPr>
          <p:cNvSpPr>
            <a:spLocks noGrp="1"/>
          </p:cNvSpPr>
          <p:nvPr>
            <p:ph type="title"/>
          </p:nvPr>
        </p:nvSpPr>
        <p:spPr>
          <a:xfrm>
            <a:off x="607292" y="124293"/>
            <a:ext cx="10515600" cy="942327"/>
          </a:xfrm>
          <a:prstGeom prst="rect">
            <a:avLst/>
          </a:prstGeom>
        </p:spPr>
        <p:txBody>
          <a:bodyPr vert="horz" lIns="91440" tIns="45720" rIns="91440" bIns="45720" rtlCol="0" anchor="ctr">
            <a:normAutofit/>
          </a:bodyPr>
          <a:lstStyle/>
          <a:p>
            <a:r>
              <a:rPr lang="nl-NL"/>
              <a:t>Klik om stijl te bewerken</a:t>
            </a:r>
          </a:p>
        </p:txBody>
      </p:sp>
      <p:sp>
        <p:nvSpPr>
          <p:cNvPr id="8" name="Tijdelijke aanduiding voor tekst 2">
            <a:extLst>
              <a:ext uri="{FF2B5EF4-FFF2-40B4-BE49-F238E27FC236}">
                <a16:creationId xmlns:a16="http://schemas.microsoft.com/office/drawing/2014/main" id="{1F657B7A-966D-F4CF-D5B7-E2E846293D9F}"/>
              </a:ext>
            </a:extLst>
          </p:cNvPr>
          <p:cNvSpPr>
            <a:spLocks noGrp="1"/>
          </p:cNvSpPr>
          <p:nvPr>
            <p:ph idx="1"/>
          </p:nvPr>
        </p:nvSpPr>
        <p:spPr>
          <a:xfrm>
            <a:off x="607292" y="1535816"/>
            <a:ext cx="10319326" cy="4209202"/>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794781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ranje bov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jdelijke aanduiding voor datum 6">
            <a:extLst>
              <a:ext uri="{FF2B5EF4-FFF2-40B4-BE49-F238E27FC236}">
                <a16:creationId xmlns:a16="http://schemas.microsoft.com/office/drawing/2014/main" id="{EA7E6B29-3EEA-2635-9C50-6056624BA77B}"/>
              </a:ext>
            </a:extLst>
          </p:cNvPr>
          <p:cNvSpPr>
            <a:spLocks noGrp="1"/>
          </p:cNvSpPr>
          <p:nvPr>
            <p:ph type="dt" sz="half" idx="10"/>
          </p:nvPr>
        </p:nvSpPr>
        <p:spPr/>
        <p:txBody>
          <a:bodyPr/>
          <a:lstStyle/>
          <a:p>
            <a:fld id="{69E0823B-42C1-445A-8297-7066970F60AE}" type="datetimeFigureOut">
              <a:rPr lang="nl-NL" smtClean="0"/>
              <a:t>9-7-2024</a:t>
            </a:fld>
            <a:endParaRPr lang="nl-NL"/>
          </a:p>
        </p:txBody>
      </p:sp>
      <p:sp>
        <p:nvSpPr>
          <p:cNvPr id="8" name="Tijdelijke aanduiding voor voettekst 7">
            <a:extLst>
              <a:ext uri="{FF2B5EF4-FFF2-40B4-BE49-F238E27FC236}">
                <a16:creationId xmlns:a16="http://schemas.microsoft.com/office/drawing/2014/main" id="{8CFAD255-79F1-1D71-D967-3CB4DB009DA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07297B69-45EF-8782-D688-560A5965DFF2}"/>
              </a:ext>
            </a:extLst>
          </p:cNvPr>
          <p:cNvSpPr>
            <a:spLocks noGrp="1"/>
          </p:cNvSpPr>
          <p:nvPr>
            <p:ph type="sldNum" sz="quarter" idx="12"/>
          </p:nvPr>
        </p:nvSpPr>
        <p:spPr/>
        <p:txBody>
          <a:bodyPr/>
          <a:lstStyle/>
          <a:p>
            <a:fld id="{50F28F23-14CB-4BDA-A3A5-DBB280AC5E7D}" type="slidenum">
              <a:rPr lang="nl-NL" smtClean="0"/>
              <a:t>‹nr.›</a:t>
            </a:fld>
            <a:endParaRPr lang="nl-NL"/>
          </a:p>
        </p:txBody>
      </p:sp>
      <p:sp>
        <p:nvSpPr>
          <p:cNvPr id="10" name="Tijdelijke aanduiding voor titel 1">
            <a:extLst>
              <a:ext uri="{FF2B5EF4-FFF2-40B4-BE49-F238E27FC236}">
                <a16:creationId xmlns:a16="http://schemas.microsoft.com/office/drawing/2014/main" id="{E2E8EA2D-B984-AE48-A120-03C406D69616}"/>
              </a:ext>
            </a:extLst>
          </p:cNvPr>
          <p:cNvSpPr>
            <a:spLocks noGrp="1"/>
          </p:cNvSpPr>
          <p:nvPr>
            <p:ph type="title"/>
          </p:nvPr>
        </p:nvSpPr>
        <p:spPr>
          <a:xfrm>
            <a:off x="607292" y="124293"/>
            <a:ext cx="10515600" cy="942327"/>
          </a:xfrm>
          <a:prstGeom prst="rect">
            <a:avLst/>
          </a:prstGeom>
        </p:spPr>
        <p:txBody>
          <a:bodyPr vert="horz" lIns="91440" tIns="45720" rIns="91440" bIns="45720" rtlCol="0" anchor="ctr">
            <a:normAutofit/>
          </a:bodyPr>
          <a:lstStyle/>
          <a:p>
            <a:r>
              <a:rPr lang="nl-NL"/>
              <a:t>Klik om stijl te bewerken</a:t>
            </a:r>
          </a:p>
        </p:txBody>
      </p:sp>
      <p:sp>
        <p:nvSpPr>
          <p:cNvPr id="11" name="Tijdelijke aanduiding voor tekst 2">
            <a:extLst>
              <a:ext uri="{FF2B5EF4-FFF2-40B4-BE49-F238E27FC236}">
                <a16:creationId xmlns:a16="http://schemas.microsoft.com/office/drawing/2014/main" id="{8F6EF293-F334-FC5E-4B57-9D67857B5367}"/>
              </a:ext>
            </a:extLst>
          </p:cNvPr>
          <p:cNvSpPr>
            <a:spLocks noGrp="1"/>
          </p:cNvSpPr>
          <p:nvPr>
            <p:ph idx="1"/>
          </p:nvPr>
        </p:nvSpPr>
        <p:spPr>
          <a:xfrm>
            <a:off x="607292" y="1535816"/>
            <a:ext cx="10319326" cy="4209202"/>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31073975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aars bov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2AEC608D-4624-AEE8-FFE1-A65C0ACF3124}"/>
              </a:ext>
            </a:extLst>
          </p:cNvPr>
          <p:cNvSpPr>
            <a:spLocks noGrp="1"/>
          </p:cNvSpPr>
          <p:nvPr>
            <p:ph type="dt" sz="half" idx="10"/>
          </p:nvPr>
        </p:nvSpPr>
        <p:spPr/>
        <p:txBody>
          <a:bodyPr/>
          <a:lstStyle/>
          <a:p>
            <a:fld id="{69E0823B-42C1-445A-8297-7066970F60AE}" type="datetimeFigureOut">
              <a:rPr lang="nl-NL" smtClean="0"/>
              <a:t>9-7-2024</a:t>
            </a:fld>
            <a:endParaRPr lang="nl-NL"/>
          </a:p>
        </p:txBody>
      </p:sp>
      <p:sp>
        <p:nvSpPr>
          <p:cNvPr id="3" name="Tijdelijke aanduiding voor voettekst 2">
            <a:extLst>
              <a:ext uri="{FF2B5EF4-FFF2-40B4-BE49-F238E27FC236}">
                <a16:creationId xmlns:a16="http://schemas.microsoft.com/office/drawing/2014/main" id="{0EA791A5-D983-7400-DBFB-9BDE268E8A4F}"/>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24E57B02-EE28-9481-6426-BC11EF03A4CE}"/>
              </a:ext>
            </a:extLst>
          </p:cNvPr>
          <p:cNvSpPr>
            <a:spLocks noGrp="1"/>
          </p:cNvSpPr>
          <p:nvPr>
            <p:ph type="sldNum" sz="quarter" idx="12"/>
          </p:nvPr>
        </p:nvSpPr>
        <p:spPr/>
        <p:txBody>
          <a:bodyPr/>
          <a:lstStyle/>
          <a:p>
            <a:fld id="{50F28F23-14CB-4BDA-A3A5-DBB280AC5E7D}" type="slidenum">
              <a:rPr lang="nl-NL" smtClean="0"/>
              <a:t>‹nr.›</a:t>
            </a:fld>
            <a:endParaRPr lang="nl-NL"/>
          </a:p>
        </p:txBody>
      </p:sp>
      <p:sp>
        <p:nvSpPr>
          <p:cNvPr id="5" name="Tijdelijke aanduiding voor titel 1">
            <a:extLst>
              <a:ext uri="{FF2B5EF4-FFF2-40B4-BE49-F238E27FC236}">
                <a16:creationId xmlns:a16="http://schemas.microsoft.com/office/drawing/2014/main" id="{56B6687F-DDE3-E19C-E0CB-08527683C74E}"/>
              </a:ext>
            </a:extLst>
          </p:cNvPr>
          <p:cNvSpPr>
            <a:spLocks noGrp="1"/>
          </p:cNvSpPr>
          <p:nvPr>
            <p:ph type="title"/>
          </p:nvPr>
        </p:nvSpPr>
        <p:spPr>
          <a:xfrm>
            <a:off x="607292" y="124293"/>
            <a:ext cx="10515600" cy="942327"/>
          </a:xfrm>
          <a:prstGeom prst="rect">
            <a:avLst/>
          </a:prstGeom>
        </p:spPr>
        <p:txBody>
          <a:bodyPr vert="horz" lIns="91440" tIns="45720" rIns="91440" bIns="45720" rtlCol="0" anchor="ctr">
            <a:normAutofit/>
          </a:bodyPr>
          <a:lstStyle/>
          <a:p>
            <a:r>
              <a:rPr lang="nl-NL"/>
              <a:t>Klik om stijl te bewerken</a:t>
            </a:r>
          </a:p>
        </p:txBody>
      </p:sp>
      <p:sp>
        <p:nvSpPr>
          <p:cNvPr id="6" name="Tijdelijke aanduiding voor tekst 2">
            <a:extLst>
              <a:ext uri="{FF2B5EF4-FFF2-40B4-BE49-F238E27FC236}">
                <a16:creationId xmlns:a16="http://schemas.microsoft.com/office/drawing/2014/main" id="{13BE9CB2-5BC6-7D20-A200-FA85EA198ADC}"/>
              </a:ext>
            </a:extLst>
          </p:cNvPr>
          <p:cNvSpPr>
            <a:spLocks noGrp="1"/>
          </p:cNvSpPr>
          <p:nvPr>
            <p:ph idx="1"/>
          </p:nvPr>
        </p:nvSpPr>
        <p:spPr>
          <a:xfrm>
            <a:off x="607292" y="1535816"/>
            <a:ext cx="10319326" cy="4209202"/>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28889238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ood bove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jdelijke aanduiding voor datum 4">
            <a:extLst>
              <a:ext uri="{FF2B5EF4-FFF2-40B4-BE49-F238E27FC236}">
                <a16:creationId xmlns:a16="http://schemas.microsoft.com/office/drawing/2014/main" id="{EAD30921-6ECE-16E7-028E-877C2B872346}"/>
              </a:ext>
            </a:extLst>
          </p:cNvPr>
          <p:cNvSpPr>
            <a:spLocks noGrp="1"/>
          </p:cNvSpPr>
          <p:nvPr>
            <p:ph type="dt" sz="half" idx="10"/>
          </p:nvPr>
        </p:nvSpPr>
        <p:spPr/>
        <p:txBody>
          <a:bodyPr/>
          <a:lstStyle/>
          <a:p>
            <a:fld id="{69E0823B-42C1-445A-8297-7066970F60AE}" type="datetimeFigureOut">
              <a:rPr lang="nl-NL" smtClean="0"/>
              <a:t>9-7-2024</a:t>
            </a:fld>
            <a:endParaRPr lang="nl-NL"/>
          </a:p>
        </p:txBody>
      </p:sp>
      <p:sp>
        <p:nvSpPr>
          <p:cNvPr id="6" name="Tijdelijke aanduiding voor voettekst 5">
            <a:extLst>
              <a:ext uri="{FF2B5EF4-FFF2-40B4-BE49-F238E27FC236}">
                <a16:creationId xmlns:a16="http://schemas.microsoft.com/office/drawing/2014/main" id="{099C6096-7E9A-1D00-A4F7-41A5CB2FF59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CFFAE77B-8F6A-8F68-4424-460547724F0D}"/>
              </a:ext>
            </a:extLst>
          </p:cNvPr>
          <p:cNvSpPr>
            <a:spLocks noGrp="1"/>
          </p:cNvSpPr>
          <p:nvPr>
            <p:ph type="sldNum" sz="quarter" idx="12"/>
          </p:nvPr>
        </p:nvSpPr>
        <p:spPr/>
        <p:txBody>
          <a:bodyPr/>
          <a:lstStyle/>
          <a:p>
            <a:fld id="{50F28F23-14CB-4BDA-A3A5-DBB280AC5E7D}" type="slidenum">
              <a:rPr lang="nl-NL" smtClean="0"/>
              <a:t>‹nr.›</a:t>
            </a:fld>
            <a:endParaRPr lang="nl-NL"/>
          </a:p>
        </p:txBody>
      </p:sp>
      <p:sp>
        <p:nvSpPr>
          <p:cNvPr id="8" name="Tijdelijke aanduiding voor titel 1">
            <a:extLst>
              <a:ext uri="{FF2B5EF4-FFF2-40B4-BE49-F238E27FC236}">
                <a16:creationId xmlns:a16="http://schemas.microsoft.com/office/drawing/2014/main" id="{2390E231-DD3F-7149-AEAC-FC0D631F998A}"/>
              </a:ext>
            </a:extLst>
          </p:cNvPr>
          <p:cNvSpPr>
            <a:spLocks noGrp="1"/>
          </p:cNvSpPr>
          <p:nvPr>
            <p:ph type="title"/>
          </p:nvPr>
        </p:nvSpPr>
        <p:spPr>
          <a:xfrm>
            <a:off x="607292" y="124293"/>
            <a:ext cx="10515600" cy="942327"/>
          </a:xfrm>
          <a:prstGeom prst="rect">
            <a:avLst/>
          </a:prstGeom>
        </p:spPr>
        <p:txBody>
          <a:bodyPr vert="horz" lIns="91440" tIns="45720" rIns="91440" bIns="45720" rtlCol="0" anchor="ctr">
            <a:normAutofit/>
          </a:bodyPr>
          <a:lstStyle/>
          <a:p>
            <a:r>
              <a:rPr lang="nl-NL"/>
              <a:t>Klik om stijl te bewerken</a:t>
            </a:r>
          </a:p>
        </p:txBody>
      </p:sp>
      <p:sp>
        <p:nvSpPr>
          <p:cNvPr id="9" name="Tijdelijke aanduiding voor tekst 2">
            <a:extLst>
              <a:ext uri="{FF2B5EF4-FFF2-40B4-BE49-F238E27FC236}">
                <a16:creationId xmlns:a16="http://schemas.microsoft.com/office/drawing/2014/main" id="{C8DA6D1F-1AE6-CE58-18C8-AFCCA0B9465D}"/>
              </a:ext>
            </a:extLst>
          </p:cNvPr>
          <p:cNvSpPr>
            <a:spLocks noGrp="1"/>
          </p:cNvSpPr>
          <p:nvPr>
            <p:ph idx="1"/>
          </p:nvPr>
        </p:nvSpPr>
        <p:spPr>
          <a:xfrm>
            <a:off x="607292" y="1535816"/>
            <a:ext cx="10319326" cy="4209202"/>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Tree>
    <p:extLst>
      <p:ext uri="{BB962C8B-B14F-4D97-AF65-F5344CB8AC3E}">
        <p14:creationId xmlns:p14="http://schemas.microsoft.com/office/powerpoint/2010/main" val="1636842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ege dia">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00629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F4D99A29-57CE-DA5C-28DA-BC9532CFBA3E}"/>
              </a:ext>
            </a:extLst>
          </p:cNvPr>
          <p:cNvSpPr>
            <a:spLocks noGrp="1"/>
          </p:cNvSpPr>
          <p:nvPr>
            <p:ph type="title"/>
          </p:nvPr>
        </p:nvSpPr>
        <p:spPr>
          <a:xfrm>
            <a:off x="607292" y="124293"/>
            <a:ext cx="10515600" cy="942327"/>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8F32F6C1-5244-BDB1-3179-135C3EEC1B38}"/>
              </a:ext>
            </a:extLst>
          </p:cNvPr>
          <p:cNvSpPr>
            <a:spLocks noGrp="1"/>
          </p:cNvSpPr>
          <p:nvPr>
            <p:ph type="body" idx="1"/>
          </p:nvPr>
        </p:nvSpPr>
        <p:spPr>
          <a:xfrm>
            <a:off x="607292" y="1535816"/>
            <a:ext cx="10319326" cy="4209202"/>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5183D741-DE28-4CF4-DBC6-9B27952985E6}"/>
              </a:ext>
            </a:extLst>
          </p:cNvPr>
          <p:cNvSpPr>
            <a:spLocks noGrp="1"/>
          </p:cNvSpPr>
          <p:nvPr>
            <p:ph type="dt" sz="half" idx="2"/>
          </p:nvPr>
        </p:nvSpPr>
        <p:spPr>
          <a:xfrm>
            <a:off x="607292" y="6356349"/>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9E0823B-42C1-445A-8297-7066970F60AE}" type="datetimeFigureOut">
              <a:rPr lang="nl-NL" smtClean="0"/>
              <a:t>9-7-2024</a:t>
            </a:fld>
            <a:endParaRPr lang="nl-NL"/>
          </a:p>
        </p:txBody>
      </p:sp>
      <p:sp>
        <p:nvSpPr>
          <p:cNvPr id="5" name="Tijdelijke aanduiding voor voettekst 4">
            <a:extLst>
              <a:ext uri="{FF2B5EF4-FFF2-40B4-BE49-F238E27FC236}">
                <a16:creationId xmlns:a16="http://schemas.microsoft.com/office/drawing/2014/main" id="{314DFE19-E624-762A-F392-EB9391D0E7FB}"/>
              </a:ext>
            </a:extLst>
          </p:cNvPr>
          <p:cNvSpPr>
            <a:spLocks noGrp="1"/>
          </p:cNvSpPr>
          <p:nvPr>
            <p:ph type="ftr" sz="quarter" idx="3"/>
          </p:nvPr>
        </p:nvSpPr>
        <p:spPr>
          <a:xfrm>
            <a:off x="3525982" y="6356347"/>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nl-NL"/>
          </a:p>
        </p:txBody>
      </p:sp>
      <p:sp>
        <p:nvSpPr>
          <p:cNvPr id="6" name="Tijdelijke aanduiding voor dianummer 5">
            <a:extLst>
              <a:ext uri="{FF2B5EF4-FFF2-40B4-BE49-F238E27FC236}">
                <a16:creationId xmlns:a16="http://schemas.microsoft.com/office/drawing/2014/main" id="{D0434965-1F24-B1CD-B6D7-E32B0F007F0F}"/>
              </a:ext>
            </a:extLst>
          </p:cNvPr>
          <p:cNvSpPr>
            <a:spLocks noGrp="1"/>
          </p:cNvSpPr>
          <p:nvPr>
            <p:ph type="sldNum" sz="quarter" idx="4"/>
          </p:nvPr>
        </p:nvSpPr>
        <p:spPr>
          <a:xfrm>
            <a:off x="7816273" y="6356347"/>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0F28F23-14CB-4BDA-A3A5-DBB280AC5E7D}" type="slidenum">
              <a:rPr lang="nl-NL" smtClean="0"/>
              <a:t>‹nr.›</a:t>
            </a:fld>
            <a:endParaRPr lang="nl-NL"/>
          </a:p>
        </p:txBody>
      </p:sp>
    </p:spTree>
    <p:extLst>
      <p:ext uri="{BB962C8B-B14F-4D97-AF65-F5344CB8AC3E}">
        <p14:creationId xmlns:p14="http://schemas.microsoft.com/office/powerpoint/2010/main" val="1850618532"/>
      </p:ext>
    </p:extLst>
  </p:cSld>
  <p:clrMap bg1="lt1" tx1="dk1" bg2="lt2" tx2="dk2" accent1="accent1" accent2="accent2" accent3="accent3" accent4="accent4" accent5="accent5" accent6="accent6" hlink="hlink" folHlink="folHlink"/>
  <p:sldLayoutIdLst>
    <p:sldLayoutId id="2147483649" r:id="rId1"/>
    <p:sldLayoutId id="2147483659" r:id="rId2"/>
    <p:sldLayoutId id="2147483660" r:id="rId3"/>
    <p:sldLayoutId id="2147483651" r:id="rId4"/>
    <p:sldLayoutId id="2147483653" r:id="rId5"/>
    <p:sldLayoutId id="2147483655" r:id="rId6"/>
    <p:sldLayoutId id="2147483657" r:id="rId7"/>
    <p:sldLayoutId id="2147483661" r:id="rId8"/>
  </p:sldLayoutIdLst>
  <p:txStyles>
    <p:titleStyle>
      <a:lvl1pPr algn="l" defTabSz="914400" rtl="0" eaLnBrk="1" latinLnBrk="0" hangingPunct="1">
        <a:lnSpc>
          <a:spcPct val="90000"/>
        </a:lnSpc>
        <a:spcBef>
          <a:spcPct val="0"/>
        </a:spcBef>
        <a:buNone/>
        <a:defRPr sz="4400" kern="1200">
          <a:solidFill>
            <a:schemeClr val="bg1"/>
          </a:solidFill>
          <a:latin typeface="Impact" panose="020B080603090205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3.jpeg"/><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Layout" Target="../slideLayouts/slideLayout8.xml"/><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2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3.pn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jpeg"/><Relationship Id="rId1" Type="http://schemas.openxmlformats.org/officeDocument/2006/relationships/slideLayout" Target="../slideLayouts/slideLayout8.xml"/><Relationship Id="rId5" Type="http://schemas.openxmlformats.org/officeDocument/2006/relationships/image" Target="../media/image11.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8.xml"/><Relationship Id="rId1" Type="http://schemas.openxmlformats.org/officeDocument/2006/relationships/video" Target="https://www.youtube.com/embed/ux213e9HG1s?feature=oembed"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9.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21.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2D99DB9-CD30-72F5-2C97-EA6FEC6EB76A}"/>
              </a:ext>
            </a:extLst>
          </p:cNvPr>
          <p:cNvSpPr>
            <a:spLocks noGrp="1"/>
          </p:cNvSpPr>
          <p:nvPr>
            <p:ph type="ctrTitle"/>
          </p:nvPr>
        </p:nvSpPr>
        <p:spPr/>
        <p:txBody>
          <a:bodyPr/>
          <a:lstStyle/>
          <a:p>
            <a:r>
              <a:rPr lang="nl-NL"/>
              <a:t>Een wereld vol avontuur</a:t>
            </a:r>
          </a:p>
        </p:txBody>
      </p:sp>
      <p:sp>
        <p:nvSpPr>
          <p:cNvPr id="3" name="Ondertitel 2">
            <a:extLst>
              <a:ext uri="{FF2B5EF4-FFF2-40B4-BE49-F238E27FC236}">
                <a16:creationId xmlns:a16="http://schemas.microsoft.com/office/drawing/2014/main" id="{FB337218-9D18-B8A2-5992-98ED06F65870}"/>
              </a:ext>
            </a:extLst>
          </p:cNvPr>
          <p:cNvSpPr>
            <a:spLocks noGrp="1"/>
          </p:cNvSpPr>
          <p:nvPr>
            <p:ph type="subTitle" idx="1"/>
          </p:nvPr>
        </p:nvSpPr>
        <p:spPr/>
        <p:txBody>
          <a:bodyPr/>
          <a:lstStyle/>
          <a:p>
            <a:r>
              <a:rPr lang="nl-NL"/>
              <a:t>Scouting staat voor uitdaging!</a:t>
            </a:r>
          </a:p>
        </p:txBody>
      </p:sp>
    </p:spTree>
    <p:extLst>
      <p:ext uri="{BB962C8B-B14F-4D97-AF65-F5344CB8AC3E}">
        <p14:creationId xmlns:p14="http://schemas.microsoft.com/office/powerpoint/2010/main" val="28728995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E44988A-AA99-3E00-EE9F-C6077969D86B}"/>
              </a:ext>
            </a:extLst>
          </p:cNvPr>
          <p:cNvSpPr>
            <a:spLocks noGrp="1"/>
          </p:cNvSpPr>
          <p:nvPr>
            <p:ph type="title"/>
          </p:nvPr>
        </p:nvSpPr>
        <p:spPr/>
        <p:txBody>
          <a:bodyPr/>
          <a:lstStyle/>
          <a:p>
            <a:r>
              <a:rPr lang="nl-NL"/>
              <a:t>Gezonde positieve ontwikkeling</a:t>
            </a:r>
          </a:p>
        </p:txBody>
      </p:sp>
      <p:sp>
        <p:nvSpPr>
          <p:cNvPr id="3" name="Tijdelijke aanduiding voor inhoud 2">
            <a:extLst>
              <a:ext uri="{FF2B5EF4-FFF2-40B4-BE49-F238E27FC236}">
                <a16:creationId xmlns:a16="http://schemas.microsoft.com/office/drawing/2014/main" id="{9439A77A-6687-AC71-397D-BE39B7C5BD84}"/>
              </a:ext>
            </a:extLst>
          </p:cNvPr>
          <p:cNvSpPr>
            <a:spLocks noGrp="1"/>
          </p:cNvSpPr>
          <p:nvPr>
            <p:ph idx="1"/>
          </p:nvPr>
        </p:nvSpPr>
        <p:spPr>
          <a:xfrm>
            <a:off x="607293" y="1535816"/>
            <a:ext cx="5301614" cy="4209202"/>
          </a:xfrm>
        </p:spPr>
        <p:txBody>
          <a:bodyPr vert="horz" lIns="91440" tIns="45720" rIns="91440" bIns="45720" rtlCol="0" anchor="t">
            <a:normAutofit/>
          </a:bodyPr>
          <a:lstStyle/>
          <a:p>
            <a:pPr marL="0" indent="0">
              <a:buNone/>
            </a:pPr>
            <a:r>
              <a:rPr lang="nl-NL" sz="2400" dirty="0"/>
              <a:t>Corona heeft laten zien dat georganiseerde vrijetijdsactiviteiten belangrijk zijn voor de fysieke en mentale gezondheid van kinderen en jongeren. </a:t>
            </a:r>
          </a:p>
          <a:p>
            <a:pPr marL="0" indent="0">
              <a:buNone/>
            </a:pPr>
            <a:br>
              <a:rPr lang="nl-NL" sz="2400" dirty="0"/>
            </a:br>
            <a:r>
              <a:rPr lang="nl-NL" sz="2400" dirty="0">
                <a:latin typeface="Arial"/>
                <a:cs typeface="Arial"/>
              </a:rPr>
              <a:t>Goede pedagogische werking, voorkomen van problemen.</a:t>
            </a:r>
            <a:endParaRPr lang="nl-NL" sz="2400" dirty="0"/>
          </a:p>
          <a:p>
            <a:pPr marL="0" indent="0">
              <a:buNone/>
            </a:pPr>
            <a:endParaRPr lang="nl-NL" sz="2400" dirty="0"/>
          </a:p>
          <a:p>
            <a:pPr marL="0" indent="0">
              <a:buNone/>
            </a:pPr>
            <a:r>
              <a:rPr lang="nl-NL" sz="2400" dirty="0"/>
              <a:t>Maatschappelijke betrokkenheid, volwaardig burger in de samenleving</a:t>
            </a:r>
          </a:p>
          <a:p>
            <a:pPr marL="0" indent="0">
              <a:buNone/>
            </a:pPr>
            <a:endParaRPr lang="nl-NL" sz="2400" dirty="0"/>
          </a:p>
        </p:txBody>
      </p:sp>
      <p:pic>
        <p:nvPicPr>
          <p:cNvPr id="4" name="Afbeelding 3">
            <a:extLst>
              <a:ext uri="{FF2B5EF4-FFF2-40B4-BE49-F238E27FC236}">
                <a16:creationId xmlns:a16="http://schemas.microsoft.com/office/drawing/2014/main" id="{DCAC1833-A0EA-3DAF-76BC-55C869BE68F6}"/>
              </a:ext>
            </a:extLst>
          </p:cNvPr>
          <p:cNvPicPr>
            <a:picLocks noChangeAspect="1"/>
          </p:cNvPicPr>
          <p:nvPr/>
        </p:nvPicPr>
        <p:blipFill rotWithShape="1">
          <a:blip r:embed="rId2"/>
          <a:srcRect l="29777"/>
          <a:stretch/>
        </p:blipFill>
        <p:spPr>
          <a:xfrm>
            <a:off x="6443932" y="1367807"/>
            <a:ext cx="5517669" cy="5227876"/>
          </a:xfrm>
          <a:prstGeom prst="rect">
            <a:avLst/>
          </a:prstGeom>
          <a:ln>
            <a:noFill/>
          </a:ln>
          <a:effectLst>
            <a:softEdge rad="112500"/>
          </a:effectLst>
        </p:spPr>
      </p:pic>
    </p:spTree>
    <p:extLst>
      <p:ext uri="{BB962C8B-B14F-4D97-AF65-F5344CB8AC3E}">
        <p14:creationId xmlns:p14="http://schemas.microsoft.com/office/powerpoint/2010/main" val="3891952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kleding, persoon, Menselijk gezicht, jongen&#10;&#10;Automatisch gegenereerde beschrijving">
            <a:extLst>
              <a:ext uri="{FF2B5EF4-FFF2-40B4-BE49-F238E27FC236}">
                <a16:creationId xmlns:a16="http://schemas.microsoft.com/office/drawing/2014/main" id="{78801709-3E49-8A7D-E5B8-9F0F5DA2C2FE}"/>
              </a:ext>
            </a:extLst>
          </p:cNvPr>
          <p:cNvPicPr>
            <a:picLocks noChangeAspect="1"/>
          </p:cNvPicPr>
          <p:nvPr/>
        </p:nvPicPr>
        <p:blipFill rotWithShape="1">
          <a:blip r:embed="rId2"/>
          <a:srcRect l="37546" t="510" b="-209"/>
          <a:stretch/>
        </p:blipFill>
        <p:spPr>
          <a:xfrm>
            <a:off x="6098821" y="-377033"/>
            <a:ext cx="7159984" cy="7607342"/>
          </a:xfrm>
          <a:prstGeom prst="rect">
            <a:avLst/>
          </a:prstGeom>
        </p:spPr>
      </p:pic>
      <p:pic>
        <p:nvPicPr>
          <p:cNvPr id="4" name="Afbeelding 3" descr="Afbeelding met cirkel, logo, tekenfilm&#10;&#10;Automatisch gegenereerde beschrijving">
            <a:extLst>
              <a:ext uri="{FF2B5EF4-FFF2-40B4-BE49-F238E27FC236}">
                <a16:creationId xmlns:a16="http://schemas.microsoft.com/office/drawing/2014/main" id="{FF643639-9B53-0135-95E1-0E26DF83C4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66" y="-1"/>
            <a:ext cx="12192000" cy="6858000"/>
          </a:xfrm>
          <a:prstGeom prst="rect">
            <a:avLst/>
          </a:prstGeom>
        </p:spPr>
      </p:pic>
      <p:sp>
        <p:nvSpPr>
          <p:cNvPr id="5" name="Titel 1">
            <a:extLst>
              <a:ext uri="{FF2B5EF4-FFF2-40B4-BE49-F238E27FC236}">
                <a16:creationId xmlns:a16="http://schemas.microsoft.com/office/drawing/2014/main" id="{ECF12B55-F7C3-48C8-AACF-EE2149A72A5F}"/>
              </a:ext>
            </a:extLst>
          </p:cNvPr>
          <p:cNvSpPr txBox="1">
            <a:spLocks/>
          </p:cNvSpPr>
          <p:nvPr/>
        </p:nvSpPr>
        <p:spPr>
          <a:xfrm>
            <a:off x="474451" y="767850"/>
            <a:ext cx="4235571" cy="662152"/>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Impact" panose="020B0806030902050204" pitchFamily="34" charset="0"/>
                <a:ea typeface="+mj-ea"/>
                <a:cs typeface="+mj-cs"/>
              </a:defRPr>
            </a:lvl1pPr>
          </a:lstStyle>
          <a:p>
            <a:r>
              <a:rPr lang="nl-NL" dirty="0">
                <a:solidFill>
                  <a:srgbClr val="00B050"/>
                </a:solidFill>
              </a:rPr>
              <a:t>Koningin Máxima</a:t>
            </a:r>
          </a:p>
        </p:txBody>
      </p:sp>
      <p:sp>
        <p:nvSpPr>
          <p:cNvPr id="8" name="Tekstvak 7">
            <a:extLst>
              <a:ext uri="{FF2B5EF4-FFF2-40B4-BE49-F238E27FC236}">
                <a16:creationId xmlns:a16="http://schemas.microsoft.com/office/drawing/2014/main" id="{BE8A32A0-261C-A360-64AB-D78D4369565C}"/>
              </a:ext>
            </a:extLst>
          </p:cNvPr>
          <p:cNvSpPr txBox="1"/>
          <p:nvPr/>
        </p:nvSpPr>
        <p:spPr>
          <a:xfrm>
            <a:off x="474452" y="1531745"/>
            <a:ext cx="5348789" cy="4324261"/>
          </a:xfrm>
          <a:prstGeom prst="rect">
            <a:avLst/>
          </a:prstGeom>
          <a:noFill/>
        </p:spPr>
        <p:txBody>
          <a:bodyPr wrap="square" lIns="91440" tIns="45720" rIns="91440" bIns="45720" anchor="t">
            <a:spAutoFit/>
          </a:bodyPr>
          <a:lstStyle/>
          <a:p>
            <a:pPr>
              <a:spcAft>
                <a:spcPts val="600"/>
              </a:spcAft>
            </a:pPr>
            <a:endParaRPr lang="nl-NL" sz="2000" dirty="0">
              <a:latin typeface="Arial"/>
              <a:cs typeface="Arial"/>
            </a:endParaRPr>
          </a:p>
          <a:p>
            <a:pPr>
              <a:spcAft>
                <a:spcPts val="600"/>
              </a:spcAft>
            </a:pPr>
            <a:r>
              <a:rPr lang="nl-NL" sz="2000" b="0" i="0" dirty="0">
                <a:effectLst/>
                <a:latin typeface="Arial"/>
                <a:cs typeface="Arial"/>
              </a:rPr>
              <a:t>Koningin</a:t>
            </a:r>
            <a:r>
              <a:rPr lang="en-US" sz="2000" b="0" i="0" dirty="0">
                <a:effectLst/>
                <a:latin typeface="Arial"/>
                <a:cs typeface="Arial"/>
              </a:rPr>
              <a:t> </a:t>
            </a:r>
            <a:r>
              <a:rPr lang="nl-NL" sz="2000" b="0" i="0" dirty="0">
                <a:effectLst/>
                <a:latin typeface="Arial"/>
                <a:cs typeface="Arial"/>
              </a:rPr>
              <a:t>Máxima</a:t>
            </a:r>
            <a:r>
              <a:rPr lang="en-US" sz="2000" b="0" i="0" dirty="0">
                <a:effectLst/>
                <a:latin typeface="Arial"/>
                <a:cs typeface="Arial"/>
              </a:rPr>
              <a:t> is </a:t>
            </a:r>
            <a:r>
              <a:rPr lang="en-US" sz="2000" b="0" i="0" err="1">
                <a:effectLst/>
                <a:latin typeface="Arial"/>
                <a:cs typeface="Arial"/>
              </a:rPr>
              <a:t>sinds</a:t>
            </a:r>
            <a:r>
              <a:rPr lang="en-US" sz="2000" b="0" i="0" dirty="0">
                <a:effectLst/>
                <a:latin typeface="Arial"/>
                <a:cs typeface="Arial"/>
              </a:rPr>
              <a:t> 14 </a:t>
            </a:r>
            <a:r>
              <a:rPr lang="en-US" sz="2000" b="0" i="0" err="1">
                <a:effectLst/>
                <a:latin typeface="Arial"/>
                <a:cs typeface="Arial"/>
              </a:rPr>
              <a:t>september</a:t>
            </a:r>
            <a:r>
              <a:rPr lang="en-US" sz="2000" b="0" i="0" dirty="0">
                <a:effectLst/>
                <a:latin typeface="Arial"/>
                <a:cs typeface="Arial"/>
              </a:rPr>
              <a:t> 2005 de </a:t>
            </a:r>
            <a:r>
              <a:rPr lang="en-US" sz="2000" b="0" i="0" err="1">
                <a:effectLst/>
                <a:latin typeface="Arial"/>
                <a:cs typeface="Arial"/>
              </a:rPr>
              <a:t>beschermvrouwe</a:t>
            </a:r>
            <a:r>
              <a:rPr lang="en-US" sz="2000" b="0" i="0" dirty="0">
                <a:effectLst/>
                <a:latin typeface="Arial"/>
                <a:cs typeface="Arial"/>
              </a:rPr>
              <a:t> van Scouting Nederland.</a:t>
            </a:r>
            <a:r>
              <a:rPr lang="en-US" sz="2000" dirty="0">
                <a:latin typeface="Arial"/>
                <a:cs typeface="Arial"/>
              </a:rPr>
              <a:t> </a:t>
            </a:r>
            <a:br>
              <a:rPr lang="en-US" sz="2000" dirty="0">
                <a:latin typeface="Arial"/>
                <a:cs typeface="Arial"/>
              </a:rPr>
            </a:br>
            <a:endParaRPr lang="en-US" sz="2000" b="0" i="0" dirty="0">
              <a:effectLst/>
              <a:latin typeface="Arial"/>
              <a:cs typeface="Arial"/>
            </a:endParaRPr>
          </a:p>
          <a:p>
            <a:pPr>
              <a:spcAft>
                <a:spcPts val="600"/>
              </a:spcAft>
            </a:pPr>
            <a:r>
              <a:rPr lang="nl-NL" sz="2000" b="0" i="0" dirty="0">
                <a:effectLst/>
                <a:latin typeface="Arial"/>
                <a:cs typeface="Arial"/>
              </a:rPr>
              <a:t>Koningin</a:t>
            </a:r>
            <a:r>
              <a:rPr lang="en-US" sz="2000" b="0" i="0" dirty="0">
                <a:effectLst/>
                <a:latin typeface="Arial"/>
                <a:cs typeface="Arial"/>
              </a:rPr>
              <a:t> Máxima </a:t>
            </a:r>
            <a:r>
              <a:rPr lang="en-US" sz="2000" b="0" i="0" err="1">
                <a:effectLst/>
                <a:latin typeface="Arial"/>
                <a:cs typeface="Arial"/>
              </a:rPr>
              <a:t>zet</a:t>
            </a:r>
            <a:r>
              <a:rPr lang="en-US" sz="2000" b="0" i="0" dirty="0">
                <a:effectLst/>
                <a:latin typeface="Arial"/>
                <a:cs typeface="Arial"/>
              </a:rPr>
              <a:t> </a:t>
            </a:r>
            <a:r>
              <a:rPr lang="en-US" sz="2000" b="0" i="0" err="1">
                <a:effectLst/>
                <a:latin typeface="Arial"/>
                <a:cs typeface="Arial"/>
              </a:rPr>
              <a:t>zich</a:t>
            </a:r>
            <a:r>
              <a:rPr lang="en-US" sz="2000" b="0" i="0" dirty="0">
                <a:effectLst/>
                <a:latin typeface="Arial"/>
                <a:cs typeface="Arial"/>
              </a:rPr>
              <a:t> in </a:t>
            </a:r>
            <a:r>
              <a:rPr lang="en-US" sz="2000" b="0" i="0" err="1">
                <a:effectLst/>
                <a:latin typeface="Arial"/>
                <a:cs typeface="Arial"/>
              </a:rPr>
              <a:t>voor</a:t>
            </a:r>
            <a:r>
              <a:rPr lang="en-US" sz="2000" b="0" i="0" dirty="0">
                <a:effectLst/>
                <a:latin typeface="Arial"/>
                <a:cs typeface="Arial"/>
              </a:rPr>
              <a:t> de </a:t>
            </a:r>
            <a:r>
              <a:rPr lang="en-US" sz="2000" b="0" i="0" err="1">
                <a:effectLst/>
                <a:latin typeface="Arial"/>
                <a:cs typeface="Arial"/>
              </a:rPr>
              <a:t>toekomst</a:t>
            </a:r>
            <a:r>
              <a:rPr lang="en-US" sz="2000" b="0" i="0" dirty="0">
                <a:effectLst/>
                <a:latin typeface="Arial"/>
                <a:cs typeface="Arial"/>
              </a:rPr>
              <a:t> van </a:t>
            </a:r>
            <a:r>
              <a:rPr lang="en-US" sz="2000" b="0" i="0" err="1">
                <a:effectLst/>
                <a:latin typeface="Arial"/>
                <a:cs typeface="Arial"/>
              </a:rPr>
              <a:t>jongeren</a:t>
            </a:r>
            <a:r>
              <a:rPr lang="en-US" sz="2000" b="0" i="0" dirty="0">
                <a:effectLst/>
                <a:latin typeface="Arial"/>
                <a:cs typeface="Arial"/>
              </a:rPr>
              <a:t> in Nederland. Ze </a:t>
            </a:r>
            <a:r>
              <a:rPr lang="en-US" sz="2000" b="0" i="0" err="1">
                <a:effectLst/>
                <a:latin typeface="Arial"/>
                <a:cs typeface="Arial"/>
              </a:rPr>
              <a:t>ziet</a:t>
            </a:r>
            <a:r>
              <a:rPr lang="en-US" sz="2000" b="0" i="0" dirty="0">
                <a:effectLst/>
                <a:latin typeface="Arial"/>
                <a:cs typeface="Arial"/>
              </a:rPr>
              <a:t> </a:t>
            </a:r>
            <a:r>
              <a:rPr lang="en-US" sz="2000" b="0" i="0" err="1">
                <a:effectLst/>
                <a:latin typeface="Arial"/>
                <a:cs typeface="Arial"/>
              </a:rPr>
              <a:t>dat</a:t>
            </a:r>
            <a:r>
              <a:rPr lang="en-US" sz="2000" b="0" i="0" dirty="0">
                <a:effectLst/>
                <a:latin typeface="Arial"/>
                <a:cs typeface="Arial"/>
              </a:rPr>
              <a:t> Scouting de </a:t>
            </a:r>
            <a:r>
              <a:rPr lang="en-US" sz="2000" b="0" i="0" err="1">
                <a:effectLst/>
                <a:latin typeface="Arial"/>
                <a:cs typeface="Arial"/>
              </a:rPr>
              <a:t>creativiteit</a:t>
            </a:r>
            <a:r>
              <a:rPr lang="en-US" sz="2000" b="0" i="0" dirty="0">
                <a:effectLst/>
                <a:latin typeface="Arial"/>
                <a:cs typeface="Arial"/>
              </a:rPr>
              <a:t> van </a:t>
            </a:r>
            <a:r>
              <a:rPr lang="en-US" sz="2000" b="0" i="0" err="1">
                <a:effectLst/>
                <a:latin typeface="Arial"/>
                <a:cs typeface="Arial"/>
              </a:rPr>
              <a:t>kinderen</a:t>
            </a:r>
            <a:r>
              <a:rPr lang="en-US" sz="2000" b="0" i="0" dirty="0">
                <a:effectLst/>
                <a:latin typeface="Arial"/>
                <a:cs typeface="Arial"/>
              </a:rPr>
              <a:t> </a:t>
            </a:r>
            <a:r>
              <a:rPr lang="en-US" sz="2000" b="0" i="0" err="1">
                <a:effectLst/>
                <a:latin typeface="Arial"/>
                <a:cs typeface="Arial"/>
              </a:rPr>
              <a:t>prikkelt</a:t>
            </a:r>
            <a:r>
              <a:rPr lang="en-US" sz="2000" b="0" i="0" dirty="0">
                <a:effectLst/>
                <a:latin typeface="Arial"/>
                <a:cs typeface="Arial"/>
              </a:rPr>
              <a:t>, ze </a:t>
            </a:r>
            <a:r>
              <a:rPr lang="en-US" sz="2000" b="0" i="0" err="1">
                <a:effectLst/>
                <a:latin typeface="Arial"/>
                <a:cs typeface="Arial"/>
              </a:rPr>
              <a:t>meer</a:t>
            </a:r>
            <a:r>
              <a:rPr lang="en-US" sz="2000" b="0" i="0" dirty="0">
                <a:effectLst/>
                <a:latin typeface="Arial"/>
                <a:cs typeface="Arial"/>
              </a:rPr>
              <a:t> </a:t>
            </a:r>
            <a:r>
              <a:rPr lang="en-US" sz="2000" b="0" i="0" err="1">
                <a:effectLst/>
                <a:latin typeface="Arial"/>
                <a:cs typeface="Arial"/>
              </a:rPr>
              <a:t>zelfvertrouwen</a:t>
            </a:r>
            <a:r>
              <a:rPr lang="en-US" sz="2000" b="0" i="0" dirty="0">
                <a:effectLst/>
                <a:latin typeface="Arial"/>
                <a:cs typeface="Arial"/>
              </a:rPr>
              <a:t> </a:t>
            </a:r>
            <a:r>
              <a:rPr lang="en-US" sz="2000" b="0" i="0" err="1">
                <a:effectLst/>
                <a:latin typeface="Arial"/>
                <a:cs typeface="Arial"/>
              </a:rPr>
              <a:t>geeft</a:t>
            </a:r>
            <a:r>
              <a:rPr lang="en-US" sz="2000" b="0" i="0" dirty="0">
                <a:effectLst/>
                <a:latin typeface="Arial"/>
                <a:cs typeface="Arial"/>
              </a:rPr>
              <a:t> </a:t>
            </a:r>
            <a:r>
              <a:rPr lang="en-US" sz="2000" b="0" i="0" err="1">
                <a:effectLst/>
                <a:latin typeface="Arial"/>
                <a:cs typeface="Arial"/>
              </a:rPr>
              <a:t>en</a:t>
            </a:r>
            <a:r>
              <a:rPr lang="en-US" sz="2000" b="0" i="0" dirty="0">
                <a:effectLst/>
                <a:latin typeface="Arial"/>
                <a:cs typeface="Arial"/>
              </a:rPr>
              <a:t> </a:t>
            </a:r>
            <a:r>
              <a:rPr lang="en-US" sz="2000" b="0" i="0" err="1">
                <a:effectLst/>
                <a:latin typeface="Arial"/>
                <a:cs typeface="Arial"/>
              </a:rPr>
              <a:t>hun</a:t>
            </a:r>
            <a:r>
              <a:rPr lang="en-US" sz="2000" b="0" i="0" dirty="0">
                <a:effectLst/>
                <a:latin typeface="Arial"/>
                <a:cs typeface="Arial"/>
              </a:rPr>
              <a:t> </a:t>
            </a:r>
            <a:r>
              <a:rPr lang="en-US" sz="2000" b="0" i="0" err="1">
                <a:effectLst/>
                <a:latin typeface="Arial"/>
                <a:cs typeface="Arial"/>
              </a:rPr>
              <a:t>sociale</a:t>
            </a:r>
            <a:r>
              <a:rPr lang="en-US" sz="2000" b="0" i="0" dirty="0">
                <a:effectLst/>
                <a:latin typeface="Arial"/>
                <a:cs typeface="Arial"/>
              </a:rPr>
              <a:t> </a:t>
            </a:r>
            <a:r>
              <a:rPr lang="en-US" sz="2000" b="0" i="0" err="1">
                <a:effectLst/>
                <a:latin typeface="Arial"/>
                <a:cs typeface="Arial"/>
              </a:rPr>
              <a:t>talenten</a:t>
            </a:r>
            <a:r>
              <a:rPr lang="en-US" sz="2000" b="0" i="0" dirty="0">
                <a:effectLst/>
                <a:latin typeface="Arial"/>
                <a:cs typeface="Arial"/>
              </a:rPr>
              <a:t> </a:t>
            </a:r>
            <a:r>
              <a:rPr lang="en-US" sz="2000" b="0" i="0" err="1">
                <a:effectLst/>
                <a:latin typeface="Arial"/>
                <a:cs typeface="Arial"/>
              </a:rPr>
              <a:t>versterkt</a:t>
            </a:r>
            <a:r>
              <a:rPr lang="en-US" sz="2000" b="0" i="0" dirty="0">
                <a:effectLst/>
                <a:latin typeface="Arial"/>
                <a:cs typeface="Arial"/>
              </a:rPr>
              <a:t>.</a:t>
            </a:r>
            <a:r>
              <a:rPr lang="en-US" sz="2000" dirty="0">
                <a:latin typeface="Arial"/>
                <a:cs typeface="Arial"/>
              </a:rPr>
              <a:t> </a:t>
            </a:r>
            <a:br>
              <a:rPr lang="en-US" sz="2000" dirty="0">
                <a:latin typeface="Arial"/>
                <a:cs typeface="Arial"/>
              </a:rPr>
            </a:br>
            <a:endParaRPr lang="en-US" sz="2000" dirty="0">
              <a:latin typeface="Arial"/>
              <a:cs typeface="Arial"/>
            </a:endParaRPr>
          </a:p>
          <a:p>
            <a:pPr>
              <a:spcAft>
                <a:spcPts val="600"/>
              </a:spcAft>
            </a:pPr>
            <a:r>
              <a:rPr lang="en-US" sz="2000" dirty="0">
                <a:latin typeface="Arial"/>
                <a:cs typeface="Arial"/>
              </a:rPr>
              <a:t>Ze </a:t>
            </a:r>
            <a:r>
              <a:rPr lang="en-US" sz="2000" err="1">
                <a:latin typeface="Arial"/>
                <a:cs typeface="Arial"/>
              </a:rPr>
              <a:t>bezoekt</a:t>
            </a:r>
            <a:r>
              <a:rPr lang="en-US" sz="2000" dirty="0">
                <a:latin typeface="Arial"/>
                <a:cs typeface="Arial"/>
              </a:rPr>
              <a:t> Scouting om het </a:t>
            </a:r>
            <a:r>
              <a:rPr lang="en-US" sz="2000" err="1">
                <a:latin typeface="Arial"/>
                <a:cs typeface="Arial"/>
              </a:rPr>
              <a:t>jaar</a:t>
            </a:r>
            <a:r>
              <a:rPr lang="en-US" sz="2000" dirty="0">
                <a:latin typeface="Arial"/>
                <a:cs typeface="Arial"/>
              </a:rPr>
              <a:t> </a:t>
            </a:r>
            <a:r>
              <a:rPr lang="en-US" sz="2000" err="1">
                <a:latin typeface="Arial"/>
                <a:cs typeface="Arial"/>
              </a:rPr>
              <a:t>en</a:t>
            </a:r>
            <a:r>
              <a:rPr lang="en-US" sz="2000" dirty="0">
                <a:latin typeface="Arial"/>
                <a:cs typeface="Arial"/>
              </a:rPr>
              <a:t> </a:t>
            </a:r>
            <a:r>
              <a:rPr lang="en-US" sz="2000" err="1">
                <a:latin typeface="Arial"/>
                <a:cs typeface="Arial"/>
              </a:rPr>
              <a:t>zet</a:t>
            </a:r>
            <a:r>
              <a:rPr lang="en-US" sz="2000" dirty="0">
                <a:latin typeface="Arial"/>
                <a:cs typeface="Arial"/>
              </a:rPr>
              <a:t> </a:t>
            </a:r>
            <a:r>
              <a:rPr lang="en-US" sz="2000" err="1">
                <a:latin typeface="Arial"/>
                <a:cs typeface="Arial"/>
              </a:rPr>
              <a:t>haar</a:t>
            </a:r>
            <a:r>
              <a:rPr lang="en-US" sz="2000" dirty="0">
                <a:latin typeface="Arial"/>
                <a:cs typeface="Arial"/>
              </a:rPr>
              <a:t> </a:t>
            </a:r>
            <a:r>
              <a:rPr lang="en-US" sz="2000" err="1">
                <a:latin typeface="Arial"/>
                <a:cs typeface="Arial"/>
              </a:rPr>
              <a:t>netwerk</a:t>
            </a:r>
            <a:r>
              <a:rPr lang="en-US" sz="2000" dirty="0">
                <a:latin typeface="Arial"/>
                <a:cs typeface="Arial"/>
              </a:rPr>
              <a:t> in om </a:t>
            </a:r>
            <a:r>
              <a:rPr lang="nl-NL" sz="2000" dirty="0">
                <a:latin typeface="Arial"/>
                <a:cs typeface="Arial"/>
              </a:rPr>
              <a:t>Scouting</a:t>
            </a:r>
            <a:r>
              <a:rPr lang="en-US" sz="2000" dirty="0">
                <a:latin typeface="Arial"/>
                <a:cs typeface="Arial"/>
              </a:rPr>
              <a:t> </a:t>
            </a:r>
            <a:r>
              <a:rPr lang="en-US" sz="2000" err="1">
                <a:latin typeface="Arial"/>
                <a:cs typeface="Arial"/>
              </a:rPr>
              <a:t>verder</a:t>
            </a:r>
            <a:r>
              <a:rPr lang="en-US" sz="2000" dirty="0">
                <a:latin typeface="Arial"/>
                <a:cs typeface="Arial"/>
              </a:rPr>
              <a:t> </a:t>
            </a:r>
            <a:r>
              <a:rPr lang="en-US" sz="2000" err="1">
                <a:latin typeface="Arial"/>
                <a:cs typeface="Arial"/>
              </a:rPr>
              <a:t>te</a:t>
            </a:r>
            <a:r>
              <a:rPr lang="en-US" sz="2000" dirty="0">
                <a:latin typeface="Arial"/>
                <a:cs typeface="Arial"/>
              </a:rPr>
              <a:t> </a:t>
            </a:r>
            <a:r>
              <a:rPr lang="en-US" sz="2000" err="1">
                <a:latin typeface="Arial"/>
                <a:cs typeface="Arial"/>
              </a:rPr>
              <a:t>helpen</a:t>
            </a:r>
            <a:r>
              <a:rPr lang="en-US" sz="2000" dirty="0">
                <a:latin typeface="Arial"/>
                <a:cs typeface="Arial"/>
              </a:rPr>
              <a:t>. </a:t>
            </a:r>
          </a:p>
        </p:txBody>
      </p:sp>
      <p:pic>
        <p:nvPicPr>
          <p:cNvPr id="10" name="Afbeelding 9">
            <a:extLst>
              <a:ext uri="{FF2B5EF4-FFF2-40B4-BE49-F238E27FC236}">
                <a16:creationId xmlns:a16="http://schemas.microsoft.com/office/drawing/2014/main" id="{48DFC252-1E0A-A3CE-A14E-85BC503730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452" y="1430002"/>
            <a:ext cx="4235571" cy="101743"/>
          </a:xfrm>
          <a:prstGeom prst="rect">
            <a:avLst/>
          </a:prstGeom>
        </p:spPr>
      </p:pic>
    </p:spTree>
    <p:extLst>
      <p:ext uri="{BB962C8B-B14F-4D97-AF65-F5344CB8AC3E}">
        <p14:creationId xmlns:p14="http://schemas.microsoft.com/office/powerpoint/2010/main" val="255040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A760024C-BF49-19B2-8705-5EA9CC6E5AB5}"/>
              </a:ext>
            </a:extLst>
          </p:cNvPr>
          <p:cNvPicPr>
            <a:picLocks noChangeAspect="1"/>
          </p:cNvPicPr>
          <p:nvPr/>
        </p:nvPicPr>
        <p:blipFill>
          <a:blip r:embed="rId2"/>
          <a:stretch>
            <a:fillRect/>
          </a:stretch>
        </p:blipFill>
        <p:spPr>
          <a:xfrm>
            <a:off x="4590134" y="-601288"/>
            <a:ext cx="7892107" cy="7650758"/>
          </a:xfrm>
          <a:prstGeom prst="rect">
            <a:avLst/>
          </a:prstGeom>
        </p:spPr>
      </p:pic>
      <p:pic>
        <p:nvPicPr>
          <p:cNvPr id="4" name="Afbeelding 3" descr="Afbeelding met cirkel, logo, tekenfilm&#10;&#10;Automatisch gegenereerde beschrijving">
            <a:extLst>
              <a:ext uri="{FF2B5EF4-FFF2-40B4-BE49-F238E27FC236}">
                <a16:creationId xmlns:a16="http://schemas.microsoft.com/office/drawing/2014/main" id="{FF643639-9B53-0135-95E1-0E26DF83C4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617" y="8357"/>
            <a:ext cx="12192000" cy="6858000"/>
          </a:xfrm>
          <a:prstGeom prst="rect">
            <a:avLst/>
          </a:prstGeom>
        </p:spPr>
      </p:pic>
      <p:sp>
        <p:nvSpPr>
          <p:cNvPr id="5" name="Titel 1">
            <a:extLst>
              <a:ext uri="{FF2B5EF4-FFF2-40B4-BE49-F238E27FC236}">
                <a16:creationId xmlns:a16="http://schemas.microsoft.com/office/drawing/2014/main" id="{ECF12B55-F7C3-48C8-AACF-EE2149A72A5F}"/>
              </a:ext>
            </a:extLst>
          </p:cNvPr>
          <p:cNvSpPr txBox="1">
            <a:spLocks/>
          </p:cNvSpPr>
          <p:nvPr/>
        </p:nvSpPr>
        <p:spPr>
          <a:xfrm>
            <a:off x="474451" y="767850"/>
            <a:ext cx="5414621" cy="662152"/>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Impact" panose="020B0806030902050204" pitchFamily="34" charset="0"/>
                <a:ea typeface="+mj-ea"/>
                <a:cs typeface="+mj-cs"/>
              </a:defRPr>
            </a:lvl1pPr>
          </a:lstStyle>
          <a:p>
            <a:r>
              <a:rPr lang="nl-NL" dirty="0">
                <a:solidFill>
                  <a:srgbClr val="00B050"/>
                </a:solidFill>
              </a:rPr>
              <a:t>Freek Vonk</a:t>
            </a:r>
          </a:p>
        </p:txBody>
      </p:sp>
      <p:sp>
        <p:nvSpPr>
          <p:cNvPr id="8" name="Tekstvak 7">
            <a:extLst>
              <a:ext uri="{FF2B5EF4-FFF2-40B4-BE49-F238E27FC236}">
                <a16:creationId xmlns:a16="http://schemas.microsoft.com/office/drawing/2014/main" id="{BE8A32A0-261C-A360-64AB-D78D4369565C}"/>
              </a:ext>
            </a:extLst>
          </p:cNvPr>
          <p:cNvSpPr txBox="1"/>
          <p:nvPr/>
        </p:nvSpPr>
        <p:spPr>
          <a:xfrm>
            <a:off x="474452" y="1531745"/>
            <a:ext cx="5348789" cy="2631490"/>
          </a:xfrm>
          <a:prstGeom prst="rect">
            <a:avLst/>
          </a:prstGeom>
          <a:noFill/>
        </p:spPr>
        <p:txBody>
          <a:bodyPr wrap="square" lIns="91440" tIns="45720" rIns="91440" bIns="45720" anchor="t">
            <a:spAutoFit/>
          </a:bodyPr>
          <a:lstStyle/>
          <a:p>
            <a:pPr>
              <a:spcAft>
                <a:spcPts val="600"/>
              </a:spcAft>
            </a:pPr>
            <a:endParaRPr lang="nl-NL" sz="2000" dirty="0">
              <a:latin typeface="Arial"/>
              <a:cs typeface="Arial"/>
            </a:endParaRPr>
          </a:p>
          <a:p>
            <a:pPr marL="0" indent="0">
              <a:buNone/>
            </a:pPr>
            <a:r>
              <a:rPr lang="nl-NL" sz="2000" dirty="0">
                <a:latin typeface="Arial"/>
                <a:cs typeface="Arial"/>
              </a:rPr>
              <a:t>Prof. dr. Freek Vonk is sinds 2021 Chief scout van Scouting Nederland! </a:t>
            </a:r>
            <a:br>
              <a:rPr lang="nl-NL" sz="2000" dirty="0">
                <a:latin typeface="Arial" panose="020B0604020202020204" pitchFamily="34" charset="0"/>
                <a:cs typeface="Arial" panose="020B0604020202020204" pitchFamily="34" charset="0"/>
              </a:rPr>
            </a:br>
            <a:br>
              <a:rPr lang="nl-NL" sz="2000" dirty="0">
                <a:latin typeface="Arial" panose="020B0604020202020204" pitchFamily="34" charset="0"/>
                <a:cs typeface="Arial" panose="020B0604020202020204" pitchFamily="34" charset="0"/>
              </a:rPr>
            </a:br>
            <a:r>
              <a:rPr lang="nl-NL" sz="2000" dirty="0">
                <a:latin typeface="Arial"/>
                <a:cs typeface="Arial"/>
              </a:rPr>
              <a:t>Freek Vonk kan als Chief scout kinderen en jongeren inspireren om op avontuur te gaan in de natuur en zijn of haar grenzen te verleggen. </a:t>
            </a:r>
          </a:p>
        </p:txBody>
      </p:sp>
      <p:pic>
        <p:nvPicPr>
          <p:cNvPr id="10" name="Afbeelding 9">
            <a:extLst>
              <a:ext uri="{FF2B5EF4-FFF2-40B4-BE49-F238E27FC236}">
                <a16:creationId xmlns:a16="http://schemas.microsoft.com/office/drawing/2014/main" id="{48DFC252-1E0A-A3CE-A14E-85BC503730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452" y="1430002"/>
            <a:ext cx="3208315" cy="77067"/>
          </a:xfrm>
          <a:prstGeom prst="rect">
            <a:avLst/>
          </a:prstGeom>
        </p:spPr>
      </p:pic>
    </p:spTree>
    <p:extLst>
      <p:ext uri="{BB962C8B-B14F-4D97-AF65-F5344CB8AC3E}">
        <p14:creationId xmlns:p14="http://schemas.microsoft.com/office/powerpoint/2010/main" val="19950999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kleding, persoon, boom, buitenshuis&#10;&#10;Automatisch gegenereerde beschrijving">
            <a:extLst>
              <a:ext uri="{FF2B5EF4-FFF2-40B4-BE49-F238E27FC236}">
                <a16:creationId xmlns:a16="http://schemas.microsoft.com/office/drawing/2014/main" id="{8FF5B648-00C4-3396-3ED5-33A8E30D5ACE}"/>
              </a:ext>
            </a:extLst>
          </p:cNvPr>
          <p:cNvPicPr>
            <a:picLocks noChangeAspect="1"/>
          </p:cNvPicPr>
          <p:nvPr/>
        </p:nvPicPr>
        <p:blipFill rotWithShape="1">
          <a:blip r:embed="rId3">
            <a:extLst>
              <a:ext uri="{28A0092B-C50C-407E-A947-70E740481C1C}">
                <a14:useLocalDpi xmlns:a14="http://schemas.microsoft.com/office/drawing/2010/main" val="0"/>
              </a:ext>
            </a:extLst>
          </a:blip>
          <a:srcRect l="33298"/>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4" name="Afbeelding 3" descr="Afbeelding met cirkel, logo, tekenfilm&#10;&#10;Automatisch gegenereerde beschrijving">
            <a:extLst>
              <a:ext uri="{FF2B5EF4-FFF2-40B4-BE49-F238E27FC236}">
                <a16:creationId xmlns:a16="http://schemas.microsoft.com/office/drawing/2014/main" id="{2E29A68F-879D-FD19-7463-DC57D67150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itel 1">
            <a:extLst>
              <a:ext uri="{FF2B5EF4-FFF2-40B4-BE49-F238E27FC236}">
                <a16:creationId xmlns:a16="http://schemas.microsoft.com/office/drawing/2014/main" id="{4C5544F6-03E6-3BA0-1E40-3A8551A8D97F}"/>
              </a:ext>
            </a:extLst>
          </p:cNvPr>
          <p:cNvSpPr txBox="1">
            <a:spLocks/>
          </p:cNvSpPr>
          <p:nvPr/>
        </p:nvSpPr>
        <p:spPr>
          <a:xfrm>
            <a:off x="472929" y="172786"/>
            <a:ext cx="4235607" cy="942327"/>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Impact" panose="020B0806030902050204" pitchFamily="34" charset="0"/>
                <a:ea typeface="+mj-ea"/>
                <a:cs typeface="+mj-cs"/>
              </a:defRPr>
            </a:lvl1pPr>
          </a:lstStyle>
          <a:p>
            <a:r>
              <a:rPr lang="nl-NL" dirty="0">
                <a:solidFill>
                  <a:srgbClr val="00B050"/>
                </a:solidFill>
              </a:rPr>
              <a:t>Waarde van Scouting</a:t>
            </a:r>
          </a:p>
        </p:txBody>
      </p:sp>
      <p:pic>
        <p:nvPicPr>
          <p:cNvPr id="6" name="Afbeelding 5">
            <a:extLst>
              <a:ext uri="{FF2B5EF4-FFF2-40B4-BE49-F238E27FC236}">
                <a16:creationId xmlns:a16="http://schemas.microsoft.com/office/drawing/2014/main" id="{423F8595-8467-F399-7A6F-8155EC2C7E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929" y="1430002"/>
            <a:ext cx="4235608" cy="101744"/>
          </a:xfrm>
          <a:prstGeom prst="rect">
            <a:avLst/>
          </a:prstGeom>
        </p:spPr>
      </p:pic>
      <p:sp>
        <p:nvSpPr>
          <p:cNvPr id="7" name="Tekstvak 6">
            <a:extLst>
              <a:ext uri="{FF2B5EF4-FFF2-40B4-BE49-F238E27FC236}">
                <a16:creationId xmlns:a16="http://schemas.microsoft.com/office/drawing/2014/main" id="{DF9B16F2-3B4D-EA53-BA4D-2CE2567497A2}"/>
              </a:ext>
            </a:extLst>
          </p:cNvPr>
          <p:cNvSpPr txBox="1"/>
          <p:nvPr/>
        </p:nvSpPr>
        <p:spPr>
          <a:xfrm>
            <a:off x="472929" y="1713011"/>
            <a:ext cx="4075544" cy="7109639"/>
          </a:xfrm>
          <a:prstGeom prst="rect">
            <a:avLst/>
          </a:prstGeom>
          <a:noFill/>
        </p:spPr>
        <p:txBody>
          <a:bodyPr wrap="square">
            <a:spAutoFit/>
          </a:bodyPr>
          <a:lstStyle/>
          <a:p>
            <a:pPr rtl="0"/>
            <a:r>
              <a:rPr lang="nl-NL" sz="2400" dirty="0">
                <a:latin typeface="Arial" panose="020B0604020202020204" pitchFamily="34" charset="0"/>
                <a:cs typeface="Arial" panose="020B0604020202020204" pitchFamily="34" charset="0"/>
              </a:rPr>
              <a:t>NL Doet</a:t>
            </a:r>
          </a:p>
          <a:p>
            <a:pPr rtl="0"/>
            <a:endParaRPr lang="nl-NL" sz="2400" dirty="0">
              <a:latin typeface="Arial" panose="020B0604020202020204" pitchFamily="34" charset="0"/>
              <a:cs typeface="Arial" panose="020B0604020202020204" pitchFamily="34" charset="0"/>
            </a:endParaRPr>
          </a:p>
          <a:p>
            <a:pPr rtl="0"/>
            <a:r>
              <a:rPr lang="nl-NL" sz="2400" dirty="0">
                <a:latin typeface="Arial" panose="020B0604020202020204" pitchFamily="34" charset="0"/>
                <a:cs typeface="Arial" panose="020B0604020202020204" pitchFamily="34" charset="0"/>
              </a:rPr>
              <a:t>Natuurwerkdag</a:t>
            </a:r>
          </a:p>
          <a:p>
            <a:pPr rtl="0"/>
            <a:endParaRPr lang="nl-NL" sz="2400" dirty="0">
              <a:latin typeface="Arial" panose="020B0604020202020204" pitchFamily="34" charset="0"/>
              <a:cs typeface="Arial" panose="020B0604020202020204" pitchFamily="34" charset="0"/>
            </a:endParaRPr>
          </a:p>
          <a:p>
            <a:pPr rtl="0"/>
            <a:r>
              <a:rPr lang="nl-NL" sz="2400" dirty="0">
                <a:latin typeface="Arial" panose="020B0604020202020204" pitchFamily="34" charset="0"/>
                <a:cs typeface="Arial" panose="020B0604020202020204" pitchFamily="34" charset="0"/>
              </a:rPr>
              <a:t>Jantje Beton</a:t>
            </a:r>
          </a:p>
          <a:p>
            <a:pPr rtl="0"/>
            <a:endParaRPr lang="nl-NL" sz="2400" dirty="0">
              <a:latin typeface="Arial" panose="020B0604020202020204" pitchFamily="34" charset="0"/>
              <a:cs typeface="Arial" panose="020B0604020202020204" pitchFamily="34" charset="0"/>
            </a:endParaRPr>
          </a:p>
          <a:p>
            <a:pPr rtl="0"/>
            <a:r>
              <a:rPr lang="nl-NL" sz="2400" dirty="0">
                <a:latin typeface="Arial" panose="020B0604020202020204" pitchFamily="34" charset="0"/>
                <a:cs typeface="Arial" panose="020B0604020202020204" pitchFamily="34" charset="0"/>
              </a:rPr>
              <a:t>Maatschappelijke diensttijd</a:t>
            </a:r>
            <a:br>
              <a:rPr lang="nl-NL" sz="2400" dirty="0">
                <a:latin typeface="Arial" panose="020B0604020202020204" pitchFamily="34" charset="0"/>
                <a:cs typeface="Arial" panose="020B0604020202020204" pitchFamily="34" charset="0"/>
              </a:rPr>
            </a:br>
            <a:endParaRPr lang="nl-NL" sz="2400" dirty="0">
              <a:latin typeface="Arial" panose="020B0604020202020204" pitchFamily="34" charset="0"/>
              <a:cs typeface="Arial" panose="020B0604020202020204" pitchFamily="34" charset="0"/>
            </a:endParaRPr>
          </a:p>
          <a:p>
            <a:pPr rtl="0"/>
            <a:r>
              <a:rPr lang="nl-NL" sz="2400" dirty="0">
                <a:effectLst/>
                <a:latin typeface="Arial" panose="020B0604020202020204" pitchFamily="34" charset="0"/>
                <a:cs typeface="Arial" panose="020B0604020202020204" pitchFamily="34" charset="0"/>
              </a:rPr>
              <a:t>Koningsdag</a:t>
            </a:r>
          </a:p>
          <a:p>
            <a:pPr rtl="0"/>
            <a:endParaRPr lang="nl-NL" sz="2400" dirty="0">
              <a:latin typeface="Arial" panose="020B0604020202020204" pitchFamily="34" charset="0"/>
              <a:cs typeface="Arial" panose="020B0604020202020204" pitchFamily="34" charset="0"/>
            </a:endParaRPr>
          </a:p>
          <a:p>
            <a:r>
              <a:rPr lang="nl-NL" sz="2400" dirty="0">
                <a:effectLst/>
                <a:latin typeface="Arial" panose="020B0604020202020204" pitchFamily="34" charset="0"/>
                <a:cs typeface="Arial" panose="020B0604020202020204" pitchFamily="34" charset="0"/>
              </a:rPr>
              <a:t>4/5 mei</a:t>
            </a:r>
          </a:p>
          <a:p>
            <a:pPr rtl="0"/>
            <a:endParaRPr lang="nl-NL" sz="2400" dirty="0">
              <a:latin typeface="Arial" panose="020B0604020202020204" pitchFamily="34" charset="0"/>
              <a:cs typeface="Arial" panose="020B0604020202020204" pitchFamily="34" charset="0"/>
            </a:endParaRPr>
          </a:p>
          <a:p>
            <a:pPr rtl="0"/>
            <a:r>
              <a:rPr lang="nl-NL" sz="2400" dirty="0">
                <a:effectLst/>
                <a:latin typeface="Arial" panose="020B0604020202020204" pitchFamily="34" charset="0"/>
                <a:cs typeface="Arial" panose="020B0604020202020204" pitchFamily="34" charset="0"/>
              </a:rPr>
              <a:t>Dorpsfeesten / jaarmarkt</a:t>
            </a:r>
          </a:p>
          <a:p>
            <a:pPr rtl="0"/>
            <a:endParaRPr lang="nl-NL" sz="2400" dirty="0">
              <a:latin typeface="Arial" panose="020B0604020202020204" pitchFamily="34" charset="0"/>
              <a:cs typeface="Arial" panose="020B0604020202020204" pitchFamily="34" charset="0"/>
            </a:endParaRPr>
          </a:p>
          <a:p>
            <a:pPr rtl="0"/>
            <a:endParaRPr lang="nl-NL" sz="2400" dirty="0">
              <a:effectLst/>
              <a:latin typeface="Arial" panose="020B0604020202020204" pitchFamily="34" charset="0"/>
              <a:cs typeface="Arial" panose="020B0604020202020204" pitchFamily="34" charset="0"/>
            </a:endParaRPr>
          </a:p>
          <a:p>
            <a:pPr rtl="0"/>
            <a:endParaRPr lang="nl-NL" sz="2400" dirty="0">
              <a:latin typeface="Arial" panose="020B0604020202020204" pitchFamily="34" charset="0"/>
              <a:cs typeface="Arial" panose="020B0604020202020204" pitchFamily="34" charset="0"/>
            </a:endParaRPr>
          </a:p>
          <a:p>
            <a:pPr rtl="0"/>
            <a:endParaRPr lang="nl-NL" sz="2400" dirty="0">
              <a:effectLst/>
              <a:latin typeface="Arial" panose="020B0604020202020204" pitchFamily="34" charset="0"/>
              <a:cs typeface="Arial" panose="020B0604020202020204" pitchFamily="34" charset="0"/>
            </a:endParaRPr>
          </a:p>
          <a:p>
            <a:pPr rtl="0"/>
            <a:endParaRPr lang="nl-NL" sz="2400" dirty="0">
              <a:latin typeface="Arial" panose="020B0604020202020204" pitchFamily="34" charset="0"/>
              <a:cs typeface="Arial" panose="020B0604020202020204" pitchFamily="34" charset="0"/>
            </a:endParaRPr>
          </a:p>
          <a:p>
            <a:pPr rtl="0"/>
            <a:endParaRPr lang="nl-NL" sz="2400" dirty="0">
              <a:latin typeface="Arial" panose="020B0604020202020204" pitchFamily="34" charset="0"/>
              <a:cs typeface="Arial" panose="020B0604020202020204" pitchFamily="34" charset="0"/>
            </a:endParaRPr>
          </a:p>
        </p:txBody>
      </p:sp>
      <p:pic>
        <p:nvPicPr>
          <p:cNvPr id="9" name="Afbeelding 8">
            <a:extLst>
              <a:ext uri="{FF2B5EF4-FFF2-40B4-BE49-F238E27FC236}">
                <a16:creationId xmlns:a16="http://schemas.microsoft.com/office/drawing/2014/main" id="{C58EE647-648A-57A0-8D56-56EE9590C9A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452" y="1430002"/>
            <a:ext cx="4235571" cy="101743"/>
          </a:xfrm>
          <a:prstGeom prst="rect">
            <a:avLst/>
          </a:prstGeom>
        </p:spPr>
      </p:pic>
    </p:spTree>
    <p:extLst>
      <p:ext uri="{BB962C8B-B14F-4D97-AF65-F5344CB8AC3E}">
        <p14:creationId xmlns:p14="http://schemas.microsoft.com/office/powerpoint/2010/main" val="24443085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54282F32-BFE7-69C6-6BB1-FAE65EF0DDC1}"/>
              </a:ext>
            </a:extLst>
          </p:cNvPr>
          <p:cNvPicPr>
            <a:picLocks noChangeAspect="1"/>
          </p:cNvPicPr>
          <p:nvPr/>
        </p:nvPicPr>
        <p:blipFill rotWithShape="1">
          <a:blip r:embed="rId3"/>
          <a:srcRect l="15003" r="1804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4" name="Afbeelding 3" descr="Afbeelding met cirkel, logo, tekenfilm&#10;&#10;Automatisch gegenereerde beschrijving">
            <a:extLst>
              <a:ext uri="{FF2B5EF4-FFF2-40B4-BE49-F238E27FC236}">
                <a16:creationId xmlns:a16="http://schemas.microsoft.com/office/drawing/2014/main" id="{63EDBAB9-1064-CAD5-64CA-4B58048348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3" y="0"/>
            <a:ext cx="12192000" cy="6858000"/>
          </a:xfrm>
          <a:prstGeom prst="rect">
            <a:avLst/>
          </a:prstGeom>
        </p:spPr>
      </p:pic>
      <p:sp>
        <p:nvSpPr>
          <p:cNvPr id="5" name="Titel 1">
            <a:extLst>
              <a:ext uri="{FF2B5EF4-FFF2-40B4-BE49-F238E27FC236}">
                <a16:creationId xmlns:a16="http://schemas.microsoft.com/office/drawing/2014/main" id="{3D03BCEC-EA6A-04B2-B3A6-7EF6BB353685}"/>
              </a:ext>
            </a:extLst>
          </p:cNvPr>
          <p:cNvSpPr txBox="1">
            <a:spLocks/>
          </p:cNvSpPr>
          <p:nvPr/>
        </p:nvSpPr>
        <p:spPr>
          <a:xfrm>
            <a:off x="472928" y="491667"/>
            <a:ext cx="4030245" cy="942327"/>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Impact" panose="020B0806030902050204" pitchFamily="34" charset="0"/>
                <a:ea typeface="+mj-ea"/>
                <a:cs typeface="+mj-cs"/>
              </a:defRPr>
            </a:lvl1pPr>
          </a:lstStyle>
          <a:p>
            <a:r>
              <a:rPr lang="nl-NL" sz="3200" dirty="0">
                <a:solidFill>
                  <a:srgbClr val="00B050"/>
                </a:solidFill>
              </a:rPr>
              <a:t>Belangrijk voor Scouting</a:t>
            </a:r>
          </a:p>
        </p:txBody>
      </p:sp>
      <p:pic>
        <p:nvPicPr>
          <p:cNvPr id="6" name="Afbeelding 5">
            <a:extLst>
              <a:ext uri="{FF2B5EF4-FFF2-40B4-BE49-F238E27FC236}">
                <a16:creationId xmlns:a16="http://schemas.microsoft.com/office/drawing/2014/main" id="{786303A2-30E6-5E57-BD8E-04734402B3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452" y="1430002"/>
            <a:ext cx="4235571" cy="101743"/>
          </a:xfrm>
          <a:prstGeom prst="rect">
            <a:avLst/>
          </a:prstGeom>
        </p:spPr>
      </p:pic>
      <p:sp>
        <p:nvSpPr>
          <p:cNvPr id="7" name="Tekstvak 6">
            <a:extLst>
              <a:ext uri="{FF2B5EF4-FFF2-40B4-BE49-F238E27FC236}">
                <a16:creationId xmlns:a16="http://schemas.microsoft.com/office/drawing/2014/main" id="{F1441F6D-BAE2-ACB7-DB47-CB50E34403FE}"/>
              </a:ext>
            </a:extLst>
          </p:cNvPr>
          <p:cNvSpPr txBox="1"/>
          <p:nvPr/>
        </p:nvSpPr>
        <p:spPr>
          <a:xfrm>
            <a:off x="576472" y="1689494"/>
            <a:ext cx="5160094" cy="6186309"/>
          </a:xfrm>
          <a:prstGeom prst="rect">
            <a:avLst/>
          </a:prstGeom>
          <a:noFill/>
        </p:spPr>
        <p:txBody>
          <a:bodyPr wrap="square">
            <a:spAutoFit/>
          </a:bodyPr>
          <a:lstStyle/>
          <a:p>
            <a:pPr rtl="0"/>
            <a:r>
              <a:rPr lang="nl-NL" sz="2200" dirty="0">
                <a:effectLst/>
                <a:latin typeface="Arial" panose="020B0604020202020204" pitchFamily="34" charset="0"/>
                <a:cs typeface="Arial" panose="020B0604020202020204" pitchFamily="34" charset="0"/>
              </a:rPr>
              <a:t>Positief jeugdbeleid opnemen in gemeentelijk beleid. </a:t>
            </a:r>
            <a:endParaRPr lang="nl-NL" sz="2200" dirty="0">
              <a:latin typeface="Arial" panose="020B0604020202020204" pitchFamily="34" charset="0"/>
              <a:cs typeface="Arial" panose="020B0604020202020204" pitchFamily="34" charset="0"/>
            </a:endParaRPr>
          </a:p>
          <a:p>
            <a:pPr rtl="0"/>
            <a:endParaRPr lang="nl-NL" sz="2200" dirty="0">
              <a:effectLst/>
              <a:latin typeface="Arial" panose="020B0604020202020204" pitchFamily="34" charset="0"/>
              <a:cs typeface="Arial" panose="020B0604020202020204" pitchFamily="34" charset="0"/>
            </a:endParaRPr>
          </a:p>
          <a:p>
            <a:pPr rtl="0"/>
            <a:r>
              <a:rPr lang="nl-NL" sz="2200" dirty="0">
                <a:latin typeface="Arial" panose="020B0604020202020204" pitchFamily="34" charset="0"/>
                <a:cs typeface="Arial" panose="020B0604020202020204" pitchFamily="34" charset="0"/>
              </a:rPr>
              <a:t>Voorkom bureaucratie / regeldruk jongerenorganisaties</a:t>
            </a:r>
            <a:endParaRPr lang="nl-NL" sz="2200" dirty="0">
              <a:effectLst/>
              <a:latin typeface="Arial" panose="020B0604020202020204" pitchFamily="34" charset="0"/>
              <a:cs typeface="Arial" panose="020B0604020202020204" pitchFamily="34" charset="0"/>
            </a:endParaRPr>
          </a:p>
          <a:p>
            <a:endParaRPr lang="nl-NL" sz="2200" dirty="0">
              <a:effectLst/>
              <a:latin typeface="Arial"/>
              <a:cs typeface="Arial"/>
            </a:endParaRPr>
          </a:p>
          <a:p>
            <a:r>
              <a:rPr lang="nl-NL" sz="2200" dirty="0">
                <a:latin typeface="Arial"/>
                <a:cs typeface="Arial"/>
              </a:rPr>
              <a:t>Biedt kansen voor ieder kind (minimaregeling)</a:t>
            </a:r>
          </a:p>
          <a:p>
            <a:endParaRPr lang="nl-NL" sz="2200" dirty="0">
              <a:latin typeface="Arial"/>
              <a:cs typeface="Arial"/>
            </a:endParaRPr>
          </a:p>
          <a:p>
            <a:r>
              <a:rPr lang="nl-NL" sz="2200" dirty="0">
                <a:latin typeface="Arial"/>
                <a:cs typeface="Arial"/>
              </a:rPr>
              <a:t>Stimuleer kwalitatief hoogwaardig vrijwilligerswerk</a:t>
            </a:r>
            <a:br>
              <a:rPr lang="nl-NL" sz="2200" dirty="0">
                <a:latin typeface="Arial"/>
                <a:cs typeface="Arial"/>
              </a:rPr>
            </a:br>
            <a:br>
              <a:rPr lang="nl-NL" sz="2200" dirty="0">
                <a:latin typeface="Arial"/>
                <a:cs typeface="Arial"/>
              </a:rPr>
            </a:br>
            <a:r>
              <a:rPr lang="nl-NL" sz="2200" dirty="0">
                <a:latin typeface="Arial"/>
                <a:cs typeface="Arial"/>
              </a:rPr>
              <a:t>Veilige accommodaties en voldoende speel- en buitenruimte</a:t>
            </a:r>
          </a:p>
          <a:p>
            <a:endParaRPr lang="nl-NL" sz="2200" dirty="0">
              <a:latin typeface="Arial"/>
              <a:cs typeface="Arial"/>
            </a:endParaRPr>
          </a:p>
          <a:p>
            <a:endParaRPr lang="nl-NL" sz="2200" dirty="0">
              <a:latin typeface="Arial"/>
              <a:cs typeface="Arial"/>
            </a:endParaRPr>
          </a:p>
          <a:p>
            <a:endParaRPr lang="nl-NL" sz="2200" dirty="0">
              <a:effectLst/>
              <a:latin typeface="Arial"/>
              <a:cs typeface="Arial"/>
            </a:endParaRPr>
          </a:p>
          <a:p>
            <a:endParaRPr lang="nl-NL" sz="2200" dirty="0">
              <a:effectLst/>
              <a:latin typeface="Arial"/>
              <a:cs typeface="Arial"/>
            </a:endParaRPr>
          </a:p>
        </p:txBody>
      </p:sp>
    </p:spTree>
    <p:extLst>
      <p:ext uri="{BB962C8B-B14F-4D97-AF65-F5344CB8AC3E}">
        <p14:creationId xmlns:p14="http://schemas.microsoft.com/office/powerpoint/2010/main" val="3116252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29" descr="Afbeelding met kleding, persoon, Menselijk gezicht, buitenshuis&#10;&#10;Automatisch gegenereerde beschrijving">
            <a:extLst>
              <a:ext uri="{FF2B5EF4-FFF2-40B4-BE49-F238E27FC236}">
                <a16:creationId xmlns:a16="http://schemas.microsoft.com/office/drawing/2014/main" id="{990A9599-7E69-4CE6-643E-CAF5C2DA710E}"/>
              </a:ext>
            </a:extLst>
          </p:cNvPr>
          <p:cNvPicPr>
            <a:picLocks noChangeAspect="1"/>
          </p:cNvPicPr>
          <p:nvPr/>
        </p:nvPicPr>
        <p:blipFill rotWithShape="1">
          <a:blip r:embed="rId3">
            <a:extLst>
              <a:ext uri="{28A0092B-C50C-407E-A947-70E740481C1C}">
                <a14:useLocalDpi xmlns:a14="http://schemas.microsoft.com/office/drawing/2010/main" val="0"/>
              </a:ext>
            </a:extLst>
          </a:blip>
          <a:srcRect t="6118" b="37869"/>
          <a:stretch/>
        </p:blipFill>
        <p:spPr>
          <a:xfrm>
            <a:off x="20" y="-278771"/>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pic>
        <p:nvPicPr>
          <p:cNvPr id="6" name="Afbeelding 5" descr="Afbeelding met zwart&#10;&#10;Automatisch gegenereerde beschrijving">
            <a:extLst>
              <a:ext uri="{FF2B5EF4-FFF2-40B4-BE49-F238E27FC236}">
                <a16:creationId xmlns:a16="http://schemas.microsoft.com/office/drawing/2014/main" id="{9EFD8CDF-412D-AAD0-9DEB-C9EF301290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itel 1">
            <a:extLst>
              <a:ext uri="{FF2B5EF4-FFF2-40B4-BE49-F238E27FC236}">
                <a16:creationId xmlns:a16="http://schemas.microsoft.com/office/drawing/2014/main" id="{2FE10432-1517-8CBB-48FC-001B6C927E55}"/>
              </a:ext>
            </a:extLst>
          </p:cNvPr>
          <p:cNvSpPr txBox="1">
            <a:spLocks/>
          </p:cNvSpPr>
          <p:nvPr/>
        </p:nvSpPr>
        <p:spPr>
          <a:xfrm>
            <a:off x="1272754" y="5083826"/>
            <a:ext cx="2877747" cy="942327"/>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Impact" panose="020B0806030902050204" pitchFamily="34" charset="0"/>
                <a:ea typeface="+mj-ea"/>
                <a:cs typeface="+mj-cs"/>
              </a:defRPr>
            </a:lvl1pPr>
          </a:lstStyle>
          <a:p>
            <a:r>
              <a:rPr lang="nl-NL" dirty="0">
                <a:solidFill>
                  <a:srgbClr val="00B050"/>
                </a:solidFill>
              </a:rPr>
              <a:t>Scouting</a:t>
            </a:r>
          </a:p>
        </p:txBody>
      </p:sp>
      <p:sp>
        <p:nvSpPr>
          <p:cNvPr id="12" name="Tekstvak 11">
            <a:extLst>
              <a:ext uri="{FF2B5EF4-FFF2-40B4-BE49-F238E27FC236}">
                <a16:creationId xmlns:a16="http://schemas.microsoft.com/office/drawing/2014/main" id="{FAA6BCFF-7700-9F13-8F94-1EB262F96476}"/>
              </a:ext>
            </a:extLst>
          </p:cNvPr>
          <p:cNvSpPr txBox="1"/>
          <p:nvPr/>
        </p:nvSpPr>
        <p:spPr>
          <a:xfrm>
            <a:off x="3995789" y="4796630"/>
            <a:ext cx="6096000" cy="1200329"/>
          </a:xfrm>
          <a:prstGeom prst="rect">
            <a:avLst/>
          </a:prstGeom>
          <a:noFill/>
        </p:spPr>
        <p:txBody>
          <a:bodyPr wrap="square">
            <a:spAutoFit/>
          </a:bodyPr>
          <a:lstStyle/>
          <a:p>
            <a:r>
              <a:rPr lang="nl-NL" sz="2400" dirty="0">
                <a:latin typeface="Arial" panose="020B0604020202020204" pitchFamily="34" charset="0"/>
                <a:cs typeface="Arial" panose="020B0604020202020204" pitchFamily="34" charset="0"/>
              </a:rPr>
              <a:t>Scouting levert haar bijdrage aan de maatschappij, wat is de bijdrage van </a:t>
            </a:r>
          </a:p>
          <a:p>
            <a:r>
              <a:rPr lang="nl-NL" sz="2400" dirty="0">
                <a:latin typeface="Arial" panose="020B0604020202020204" pitchFamily="34" charset="0"/>
                <a:cs typeface="Arial" panose="020B0604020202020204" pitchFamily="34" charset="0"/>
              </a:rPr>
              <a:t>uw gemeente aan Scouting? </a:t>
            </a:r>
          </a:p>
        </p:txBody>
      </p:sp>
      <p:pic>
        <p:nvPicPr>
          <p:cNvPr id="3" name="Afbeelding 2">
            <a:extLst>
              <a:ext uri="{FF2B5EF4-FFF2-40B4-BE49-F238E27FC236}">
                <a16:creationId xmlns:a16="http://schemas.microsoft.com/office/drawing/2014/main" id="{E10BF0A6-F69C-0E46-9878-CA5B784FDF6D}"/>
              </a:ext>
            </a:extLst>
          </p:cNvPr>
          <p:cNvPicPr>
            <a:picLocks noChangeAspect="1"/>
          </p:cNvPicPr>
          <p:nvPr/>
        </p:nvPicPr>
        <p:blipFill>
          <a:blip r:embed="rId5"/>
          <a:stretch>
            <a:fillRect/>
          </a:stretch>
        </p:blipFill>
        <p:spPr>
          <a:xfrm rot="16200000" flipV="1">
            <a:off x="2593337" y="5399239"/>
            <a:ext cx="2188912" cy="129396"/>
          </a:xfrm>
          <a:prstGeom prst="rect">
            <a:avLst/>
          </a:prstGeom>
        </p:spPr>
      </p:pic>
    </p:spTree>
    <p:extLst>
      <p:ext uri="{BB962C8B-B14F-4D97-AF65-F5344CB8AC3E}">
        <p14:creationId xmlns:p14="http://schemas.microsoft.com/office/powerpoint/2010/main" val="663819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C9FE3A-CE80-2993-37CD-138A18B6F2B5}"/>
              </a:ext>
            </a:extLst>
          </p:cNvPr>
          <p:cNvSpPr>
            <a:spLocks noGrp="1"/>
          </p:cNvSpPr>
          <p:nvPr>
            <p:ph type="title"/>
          </p:nvPr>
        </p:nvSpPr>
        <p:spPr/>
        <p:txBody>
          <a:bodyPr/>
          <a:lstStyle/>
          <a:p>
            <a:r>
              <a:rPr lang="nl-NL" dirty="0"/>
              <a:t>Scouting in &lt;naam gemeente&gt;</a:t>
            </a:r>
          </a:p>
        </p:txBody>
      </p:sp>
      <p:sp>
        <p:nvSpPr>
          <p:cNvPr id="6" name="Tekstvak 5">
            <a:extLst>
              <a:ext uri="{FF2B5EF4-FFF2-40B4-BE49-F238E27FC236}">
                <a16:creationId xmlns:a16="http://schemas.microsoft.com/office/drawing/2014/main" id="{25514085-794E-E5F9-B334-5EE170D7DDE2}"/>
              </a:ext>
            </a:extLst>
          </p:cNvPr>
          <p:cNvSpPr txBox="1"/>
          <p:nvPr/>
        </p:nvSpPr>
        <p:spPr>
          <a:xfrm>
            <a:off x="491706" y="1777042"/>
            <a:ext cx="4114800" cy="3785652"/>
          </a:xfrm>
          <a:prstGeom prst="rect">
            <a:avLst/>
          </a:prstGeom>
          <a:noFill/>
        </p:spPr>
        <p:txBody>
          <a:bodyPr wrap="square" rtlCol="0">
            <a:spAutoFit/>
          </a:bodyPr>
          <a:lstStyle/>
          <a:p>
            <a:r>
              <a:rPr lang="nl-NL" sz="2400" dirty="0">
                <a:latin typeface="Arial" panose="020B0604020202020204" pitchFamily="34" charset="0"/>
                <a:cs typeface="Arial" panose="020B0604020202020204" pitchFamily="34" charset="0"/>
              </a:rPr>
              <a:t>Naam scoutingvereniging?</a:t>
            </a:r>
          </a:p>
          <a:p>
            <a:endParaRPr lang="nl-NL" sz="2400" dirty="0">
              <a:latin typeface="Arial" panose="020B0604020202020204" pitchFamily="34" charset="0"/>
              <a:cs typeface="Arial" panose="020B0604020202020204" pitchFamily="34" charset="0"/>
            </a:endParaRPr>
          </a:p>
          <a:p>
            <a:r>
              <a:rPr lang="nl-NL" sz="2400" dirty="0">
                <a:latin typeface="Arial" panose="020B0604020202020204" pitchFamily="34" charset="0"/>
                <a:cs typeface="Arial" panose="020B0604020202020204" pitchFamily="34" charset="0"/>
              </a:rPr>
              <a:t>Aantal leden?</a:t>
            </a:r>
          </a:p>
          <a:p>
            <a:endParaRPr lang="nl-NL" sz="2400" dirty="0">
              <a:latin typeface="Arial" panose="020B0604020202020204" pitchFamily="34" charset="0"/>
              <a:cs typeface="Arial" panose="020B0604020202020204" pitchFamily="34" charset="0"/>
            </a:endParaRPr>
          </a:p>
          <a:p>
            <a:r>
              <a:rPr lang="nl-NL" sz="2400" dirty="0">
                <a:latin typeface="Arial" panose="020B0604020202020204" pitchFamily="34" charset="0"/>
                <a:cs typeface="Arial" panose="020B0604020202020204" pitchFamily="34" charset="0"/>
              </a:rPr>
              <a:t>Soort vereniging?</a:t>
            </a:r>
          </a:p>
          <a:p>
            <a:endParaRPr lang="nl-NL" sz="2400" dirty="0">
              <a:latin typeface="Arial" panose="020B0604020202020204" pitchFamily="34" charset="0"/>
              <a:cs typeface="Arial" panose="020B0604020202020204" pitchFamily="34" charset="0"/>
            </a:endParaRPr>
          </a:p>
          <a:p>
            <a:r>
              <a:rPr lang="nl-NL" sz="2400" dirty="0">
                <a:latin typeface="Arial" panose="020B0604020202020204" pitchFamily="34" charset="0"/>
                <a:cs typeface="Arial" panose="020B0604020202020204" pitchFamily="34" charset="0"/>
              </a:rPr>
              <a:t>Dit organiseren we:</a:t>
            </a:r>
            <a:br>
              <a:rPr lang="nl-NL" sz="2400" dirty="0">
                <a:latin typeface="Arial" panose="020B0604020202020204" pitchFamily="34" charset="0"/>
                <a:cs typeface="Arial" panose="020B0604020202020204" pitchFamily="34" charset="0"/>
              </a:rPr>
            </a:br>
            <a:r>
              <a:rPr lang="nl-NL" sz="2400" dirty="0">
                <a:latin typeface="Arial" panose="020B0604020202020204" pitchFamily="34" charset="0"/>
                <a:cs typeface="Arial" panose="020B0604020202020204" pitchFamily="34" charset="0"/>
              </a:rPr>
              <a:t>- wekelijkse opkomsten</a:t>
            </a:r>
          </a:p>
          <a:p>
            <a:r>
              <a:rPr lang="nl-NL" sz="2400" dirty="0">
                <a:latin typeface="Arial" panose="020B0604020202020204" pitchFamily="34" charset="0"/>
                <a:cs typeface="Arial" panose="020B0604020202020204" pitchFamily="34" charset="0"/>
              </a:rPr>
              <a:t>- Activiteiten </a:t>
            </a:r>
          </a:p>
          <a:p>
            <a:r>
              <a:rPr lang="nl-NL" sz="2400" dirty="0">
                <a:latin typeface="Arial" panose="020B0604020202020204" pitchFamily="34" charset="0"/>
                <a:cs typeface="Arial" panose="020B0604020202020204" pitchFamily="34" charset="0"/>
              </a:rPr>
              <a:t>- (zomer)kampen</a:t>
            </a:r>
          </a:p>
        </p:txBody>
      </p:sp>
      <p:sp>
        <p:nvSpPr>
          <p:cNvPr id="9" name="Rechthoek 8">
            <a:extLst>
              <a:ext uri="{FF2B5EF4-FFF2-40B4-BE49-F238E27FC236}">
                <a16:creationId xmlns:a16="http://schemas.microsoft.com/office/drawing/2014/main" id="{200AD825-082D-6936-2F04-70A48AEB9109}"/>
              </a:ext>
            </a:extLst>
          </p:cNvPr>
          <p:cNvSpPr/>
          <p:nvPr/>
        </p:nvSpPr>
        <p:spPr>
          <a:xfrm>
            <a:off x="6096000" y="1837427"/>
            <a:ext cx="5604294" cy="4528867"/>
          </a:xfrm>
          <a:prstGeom prst="rect">
            <a:avLst/>
          </a:prstGeom>
          <a:solidFill>
            <a:srgbClr val="F7853F"/>
          </a:solidFill>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nl-NL" dirty="0"/>
              <a:t>Plaats hier een mooie foto van jullie clubgebouw, een leuke activiteit, zomerkamp of een opkomst. </a:t>
            </a:r>
          </a:p>
        </p:txBody>
      </p:sp>
    </p:spTree>
    <p:extLst>
      <p:ext uri="{BB962C8B-B14F-4D97-AF65-F5344CB8AC3E}">
        <p14:creationId xmlns:p14="http://schemas.microsoft.com/office/powerpoint/2010/main" val="4173789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persoon, kleding, buitenshuis, boom&#10;&#10;Automatisch gegenereerde beschrijving">
            <a:extLst>
              <a:ext uri="{FF2B5EF4-FFF2-40B4-BE49-F238E27FC236}">
                <a16:creationId xmlns:a16="http://schemas.microsoft.com/office/drawing/2014/main" id="{ACBFF50B-7395-FFBD-E092-965F9926C0E4}"/>
              </a:ext>
            </a:extLst>
          </p:cNvPr>
          <p:cNvPicPr>
            <a:picLocks noChangeAspect="1"/>
          </p:cNvPicPr>
          <p:nvPr/>
        </p:nvPicPr>
        <p:blipFill rotWithShape="1">
          <a:blip r:embed="rId3">
            <a:extLst>
              <a:ext uri="{28A0092B-C50C-407E-A947-70E740481C1C}">
                <a14:useLocalDpi xmlns:a14="http://schemas.microsoft.com/office/drawing/2010/main" val="0"/>
              </a:ext>
            </a:extLst>
          </a:blip>
          <a:srcRect l="9757" r="2354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6" name="Afbeelding 5" descr="Afbeelding met cirkel, logo, tekenfilm&#10;&#10;Automatisch gegenereerde beschrijving">
            <a:extLst>
              <a:ext uri="{FF2B5EF4-FFF2-40B4-BE49-F238E27FC236}">
                <a16:creationId xmlns:a16="http://schemas.microsoft.com/office/drawing/2014/main" id="{6085BC62-3AAC-531F-DCE6-6FB61A3193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3" y="0"/>
            <a:ext cx="12192000" cy="6858000"/>
          </a:xfrm>
          <a:prstGeom prst="rect">
            <a:avLst/>
          </a:prstGeom>
        </p:spPr>
      </p:pic>
      <p:pic>
        <p:nvPicPr>
          <p:cNvPr id="7" name="Afbeelding 6">
            <a:extLst>
              <a:ext uri="{FF2B5EF4-FFF2-40B4-BE49-F238E27FC236}">
                <a16:creationId xmlns:a16="http://schemas.microsoft.com/office/drawing/2014/main" id="{295C3F6D-7427-E504-55E1-E7C45CC0725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489" y="1433995"/>
            <a:ext cx="4235571" cy="101743"/>
          </a:xfrm>
          <a:prstGeom prst="rect">
            <a:avLst/>
          </a:prstGeom>
        </p:spPr>
      </p:pic>
      <p:sp>
        <p:nvSpPr>
          <p:cNvPr id="8" name="Titel 1">
            <a:extLst>
              <a:ext uri="{FF2B5EF4-FFF2-40B4-BE49-F238E27FC236}">
                <a16:creationId xmlns:a16="http://schemas.microsoft.com/office/drawing/2014/main" id="{E2771E80-CDCB-405F-2936-385740C64F83}"/>
              </a:ext>
            </a:extLst>
          </p:cNvPr>
          <p:cNvSpPr txBox="1">
            <a:spLocks/>
          </p:cNvSpPr>
          <p:nvPr/>
        </p:nvSpPr>
        <p:spPr>
          <a:xfrm>
            <a:off x="401666" y="825671"/>
            <a:ext cx="4142901" cy="942327"/>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Impact" panose="020B0806030902050204" pitchFamily="34" charset="0"/>
                <a:ea typeface="+mj-ea"/>
                <a:cs typeface="+mj-cs"/>
              </a:defRPr>
            </a:lvl1pPr>
          </a:lstStyle>
          <a:p>
            <a:r>
              <a:rPr lang="nl-NL" dirty="0">
                <a:solidFill>
                  <a:srgbClr val="00B050"/>
                </a:solidFill>
              </a:rPr>
              <a:t>Leeftijdsgroepen</a:t>
            </a:r>
          </a:p>
        </p:txBody>
      </p:sp>
      <p:sp>
        <p:nvSpPr>
          <p:cNvPr id="9" name="Tekstvak 8">
            <a:extLst>
              <a:ext uri="{FF2B5EF4-FFF2-40B4-BE49-F238E27FC236}">
                <a16:creationId xmlns:a16="http://schemas.microsoft.com/office/drawing/2014/main" id="{4E166695-7955-790A-8064-C1AD0A2F20F2}"/>
              </a:ext>
            </a:extLst>
          </p:cNvPr>
          <p:cNvSpPr txBox="1"/>
          <p:nvPr/>
        </p:nvSpPr>
        <p:spPr>
          <a:xfrm>
            <a:off x="474489" y="1845535"/>
            <a:ext cx="4735958" cy="3320668"/>
          </a:xfrm>
          <a:prstGeom prst="rect">
            <a:avLst/>
          </a:prstGeom>
        </p:spPr>
        <p:txBody>
          <a:bodyPr vert="horz" lIns="91440" tIns="45720" rIns="91440" bIns="45720" rtlCol="0" anchor="t">
            <a:noAutofit/>
          </a:bodyPr>
          <a:lstStyle/>
          <a:p>
            <a:pPr>
              <a:lnSpc>
                <a:spcPct val="90000"/>
              </a:lnSpc>
              <a:spcAft>
                <a:spcPts val="600"/>
              </a:spcAft>
            </a:pPr>
            <a:r>
              <a:rPr lang="en-US" sz="2400" dirty="0">
                <a:latin typeface="Arial"/>
                <a:cs typeface="Arial"/>
              </a:rPr>
              <a:t>Bevers - 5 tot 7 </a:t>
            </a:r>
            <a:r>
              <a:rPr lang="en-US" sz="2400" dirty="0" err="1">
                <a:latin typeface="Arial"/>
                <a:cs typeface="Arial"/>
              </a:rPr>
              <a:t>jaar</a:t>
            </a:r>
            <a:endParaRPr lang="en-US" sz="2400" dirty="0">
              <a:latin typeface="Arial"/>
              <a:cs typeface="Arial"/>
            </a:endParaRPr>
          </a:p>
          <a:p>
            <a:pPr>
              <a:lnSpc>
                <a:spcPct val="90000"/>
              </a:lnSpc>
              <a:spcAft>
                <a:spcPts val="600"/>
              </a:spcAft>
            </a:pPr>
            <a:endParaRPr lang="en-US" sz="2400" dirty="0">
              <a:latin typeface="Arial"/>
              <a:cs typeface="Arial"/>
            </a:endParaRPr>
          </a:p>
          <a:p>
            <a:pPr>
              <a:lnSpc>
                <a:spcPct val="90000"/>
              </a:lnSpc>
              <a:spcAft>
                <a:spcPts val="600"/>
              </a:spcAft>
            </a:pPr>
            <a:r>
              <a:rPr lang="en-US" sz="2400" dirty="0" err="1">
                <a:latin typeface="Arial"/>
                <a:cs typeface="Arial"/>
              </a:rPr>
              <a:t>Welpen</a:t>
            </a:r>
            <a:r>
              <a:rPr lang="en-US" sz="2400" dirty="0">
                <a:latin typeface="Arial"/>
                <a:cs typeface="Arial"/>
              </a:rPr>
              <a:t> - 7 tot 11 </a:t>
            </a:r>
            <a:r>
              <a:rPr lang="en-US" sz="2400" dirty="0" err="1">
                <a:latin typeface="Arial"/>
                <a:cs typeface="Arial"/>
              </a:rPr>
              <a:t>jaar</a:t>
            </a:r>
            <a:endParaRPr lang="en-US" sz="2400" dirty="0">
              <a:latin typeface="Arial"/>
              <a:cs typeface="Arial"/>
            </a:endParaRPr>
          </a:p>
          <a:p>
            <a:pPr>
              <a:lnSpc>
                <a:spcPct val="90000"/>
              </a:lnSpc>
              <a:spcAft>
                <a:spcPts val="600"/>
              </a:spcAft>
            </a:pPr>
            <a:endParaRPr lang="en-US" sz="2400" dirty="0">
              <a:latin typeface="Arial"/>
              <a:cs typeface="Arial"/>
            </a:endParaRPr>
          </a:p>
          <a:p>
            <a:pPr>
              <a:lnSpc>
                <a:spcPct val="90000"/>
              </a:lnSpc>
              <a:spcAft>
                <a:spcPts val="600"/>
              </a:spcAft>
            </a:pPr>
            <a:r>
              <a:rPr lang="en-US" sz="2400" dirty="0">
                <a:latin typeface="Arial"/>
                <a:cs typeface="Arial"/>
              </a:rPr>
              <a:t>Scouts - 11 tot 15 </a:t>
            </a:r>
            <a:r>
              <a:rPr lang="en-US" sz="2400" dirty="0" err="1">
                <a:latin typeface="Arial"/>
                <a:cs typeface="Arial"/>
              </a:rPr>
              <a:t>jaar</a:t>
            </a:r>
            <a:endParaRPr lang="en-US" sz="2400" dirty="0">
              <a:latin typeface="Arial"/>
              <a:cs typeface="Arial"/>
            </a:endParaRPr>
          </a:p>
          <a:p>
            <a:pPr>
              <a:lnSpc>
                <a:spcPct val="90000"/>
              </a:lnSpc>
              <a:spcAft>
                <a:spcPts val="600"/>
              </a:spcAft>
            </a:pPr>
            <a:endParaRPr lang="en-US" sz="2400" dirty="0">
              <a:latin typeface="Arial"/>
              <a:cs typeface="Arial"/>
            </a:endParaRPr>
          </a:p>
          <a:p>
            <a:pPr>
              <a:lnSpc>
                <a:spcPct val="90000"/>
              </a:lnSpc>
              <a:spcAft>
                <a:spcPts val="600"/>
              </a:spcAft>
            </a:pPr>
            <a:r>
              <a:rPr lang="en-US" sz="2400" dirty="0">
                <a:latin typeface="Arial"/>
                <a:cs typeface="Arial"/>
              </a:rPr>
              <a:t>Explorers -15 tot 18 </a:t>
            </a:r>
            <a:r>
              <a:rPr lang="en-US" sz="2400" dirty="0" err="1">
                <a:latin typeface="Arial"/>
                <a:cs typeface="Arial"/>
              </a:rPr>
              <a:t>jaar</a:t>
            </a:r>
            <a:endParaRPr lang="en-US" sz="2400" dirty="0">
              <a:latin typeface="Arial"/>
              <a:cs typeface="Arial"/>
            </a:endParaRPr>
          </a:p>
          <a:p>
            <a:pPr>
              <a:lnSpc>
                <a:spcPct val="90000"/>
              </a:lnSpc>
              <a:spcAft>
                <a:spcPts val="600"/>
              </a:spcAft>
            </a:pPr>
            <a:endParaRPr lang="en-US" sz="2400" dirty="0">
              <a:latin typeface="Arial"/>
              <a:cs typeface="Arial"/>
            </a:endParaRPr>
          </a:p>
          <a:p>
            <a:pPr>
              <a:lnSpc>
                <a:spcPct val="90000"/>
              </a:lnSpc>
              <a:spcAft>
                <a:spcPts val="600"/>
              </a:spcAft>
            </a:pPr>
            <a:r>
              <a:rPr lang="en-US" sz="2400" dirty="0" err="1">
                <a:latin typeface="Arial"/>
                <a:cs typeface="Arial"/>
              </a:rPr>
              <a:t>Roverscouts</a:t>
            </a:r>
            <a:r>
              <a:rPr lang="en-US" sz="2400" dirty="0">
                <a:latin typeface="Arial"/>
                <a:cs typeface="Arial"/>
              </a:rPr>
              <a:t> - 18 tot 21 </a:t>
            </a:r>
            <a:r>
              <a:rPr lang="en-US" sz="2400" dirty="0" err="1">
                <a:latin typeface="Arial"/>
                <a:cs typeface="Arial"/>
              </a:rPr>
              <a:t>jaar</a:t>
            </a:r>
            <a:endParaRPr lang="en-US" sz="2400" dirty="0">
              <a:latin typeface="Arial"/>
              <a:cs typeface="Arial"/>
            </a:endParaRPr>
          </a:p>
          <a:p>
            <a:pPr indent="-228600">
              <a:lnSpc>
                <a:spcPct val="90000"/>
              </a:lnSpc>
              <a:spcAft>
                <a:spcPts val="600"/>
              </a:spcAft>
              <a:buFont typeface="Arial" panose="020B0604020202020204" pitchFamily="34" charset="0"/>
              <a:buChar char="•"/>
            </a:pPr>
            <a:endParaRPr lang="en-US" sz="2400" dirty="0"/>
          </a:p>
        </p:txBody>
      </p:sp>
    </p:spTree>
    <p:extLst>
      <p:ext uri="{BB962C8B-B14F-4D97-AF65-F5344CB8AC3E}">
        <p14:creationId xmlns:p14="http://schemas.microsoft.com/office/powerpoint/2010/main" val="3086867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ijdelijke aanduiding voor inhoud 4" descr="Afbeelding met kleding, buitenshuis, persoon, jasje&#10;&#10;Automatisch gegenereerde beschrijving">
            <a:extLst>
              <a:ext uri="{FF2B5EF4-FFF2-40B4-BE49-F238E27FC236}">
                <a16:creationId xmlns:a16="http://schemas.microsoft.com/office/drawing/2014/main" id="{7DE5AD6D-FD13-E4A0-1DC8-0375A9FCD3F7}"/>
              </a:ext>
            </a:extLst>
          </p:cNvPr>
          <p:cNvPicPr>
            <a:picLocks noChangeAspect="1"/>
          </p:cNvPicPr>
          <p:nvPr/>
        </p:nvPicPr>
        <p:blipFill rotWithShape="1">
          <a:blip r:embed="rId3">
            <a:extLst>
              <a:ext uri="{28A0092B-C50C-407E-A947-70E740481C1C}">
                <a14:useLocalDpi xmlns:a14="http://schemas.microsoft.com/office/drawing/2010/main" val="0"/>
              </a:ext>
            </a:extLst>
          </a:blip>
          <a:srcRect l="6236"/>
          <a:stretch/>
        </p:blipFill>
        <p:spPr>
          <a:xfrm>
            <a:off x="3315986" y="10"/>
            <a:ext cx="9669642" cy="6857990"/>
          </a:xfrm>
          <a:prstGeom prst="rect">
            <a:avLst/>
          </a:prstGeom>
        </p:spPr>
      </p:pic>
      <p:pic>
        <p:nvPicPr>
          <p:cNvPr id="6" name="Afbeelding 5" descr="Afbeelding met cirkel, logo, tekenfilm&#10;&#10;Automatisch gegenereerde beschrijving">
            <a:extLst>
              <a:ext uri="{FF2B5EF4-FFF2-40B4-BE49-F238E27FC236}">
                <a16:creationId xmlns:a16="http://schemas.microsoft.com/office/drawing/2014/main" id="{F35EB089-9959-9116-43F0-7E4A670EDE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el 1">
            <a:extLst>
              <a:ext uri="{FF2B5EF4-FFF2-40B4-BE49-F238E27FC236}">
                <a16:creationId xmlns:a16="http://schemas.microsoft.com/office/drawing/2014/main" id="{B0AB02FF-4A97-5F3B-6E46-F14AA7DB067D}"/>
              </a:ext>
            </a:extLst>
          </p:cNvPr>
          <p:cNvSpPr txBox="1">
            <a:spLocks/>
          </p:cNvSpPr>
          <p:nvPr/>
        </p:nvSpPr>
        <p:spPr>
          <a:xfrm>
            <a:off x="401667" y="817398"/>
            <a:ext cx="4080295" cy="942327"/>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Impact" panose="020B0806030902050204" pitchFamily="34" charset="0"/>
                <a:ea typeface="+mj-ea"/>
                <a:cs typeface="+mj-cs"/>
              </a:defRPr>
            </a:lvl1pPr>
          </a:lstStyle>
          <a:p>
            <a:r>
              <a:rPr lang="nl-NL" dirty="0">
                <a:solidFill>
                  <a:srgbClr val="00B050"/>
                </a:solidFill>
              </a:rPr>
              <a:t>Spelvisie scouts</a:t>
            </a:r>
          </a:p>
        </p:txBody>
      </p:sp>
      <p:pic>
        <p:nvPicPr>
          <p:cNvPr id="10" name="Afbeelding 9">
            <a:extLst>
              <a:ext uri="{FF2B5EF4-FFF2-40B4-BE49-F238E27FC236}">
                <a16:creationId xmlns:a16="http://schemas.microsoft.com/office/drawing/2014/main" id="{94F61285-4FB7-451C-A54E-26AA67CA66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489" y="1436806"/>
            <a:ext cx="4235571" cy="101743"/>
          </a:xfrm>
          <a:prstGeom prst="rect">
            <a:avLst/>
          </a:prstGeom>
        </p:spPr>
      </p:pic>
      <p:sp>
        <p:nvSpPr>
          <p:cNvPr id="11" name="Content Placeholder 55">
            <a:extLst>
              <a:ext uri="{FF2B5EF4-FFF2-40B4-BE49-F238E27FC236}">
                <a16:creationId xmlns:a16="http://schemas.microsoft.com/office/drawing/2014/main" id="{D6E310ED-3C4C-36B4-2202-D6DC11EF3EA0}"/>
              </a:ext>
            </a:extLst>
          </p:cNvPr>
          <p:cNvSpPr txBox="1">
            <a:spLocks/>
          </p:cNvSpPr>
          <p:nvPr/>
        </p:nvSpPr>
        <p:spPr>
          <a:xfrm>
            <a:off x="474489" y="1950811"/>
            <a:ext cx="4497475" cy="374276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err="1">
                <a:latin typeface="Arial"/>
                <a:cs typeface="Arial"/>
              </a:rPr>
              <a:t>S</a:t>
            </a:r>
            <a:r>
              <a:rPr lang="en-US" sz="2400" dirty="0" err="1">
                <a:latin typeface="Arial"/>
                <a:cs typeface="Arial"/>
              </a:rPr>
              <a:t>amen</a:t>
            </a:r>
            <a:endParaRPr lang="en-US" sz="2400" dirty="0">
              <a:latin typeface="Arial"/>
              <a:cs typeface="Arial"/>
            </a:endParaRPr>
          </a:p>
          <a:p>
            <a:pPr marL="0" indent="0">
              <a:buFont typeface="Arial" panose="020B0604020202020204" pitchFamily="34" charset="0"/>
              <a:buNone/>
            </a:pPr>
            <a:r>
              <a:rPr lang="en-US" sz="2400" b="1" dirty="0">
                <a:latin typeface="Arial"/>
                <a:cs typeface="Arial"/>
              </a:rPr>
              <a:t>C</a:t>
            </a:r>
            <a:r>
              <a:rPr lang="en-US" sz="2400" dirty="0">
                <a:latin typeface="Arial"/>
                <a:cs typeface="Arial"/>
              </a:rPr>
              <a:t>ode </a:t>
            </a:r>
            <a:r>
              <a:rPr lang="en-US" sz="2400" dirty="0" err="1">
                <a:latin typeface="Arial"/>
                <a:cs typeface="Arial"/>
              </a:rPr>
              <a:t>en</a:t>
            </a:r>
            <a:r>
              <a:rPr lang="en-US" sz="2400" dirty="0">
                <a:latin typeface="Arial"/>
                <a:cs typeface="Arial"/>
              </a:rPr>
              <a:t> </a:t>
            </a:r>
            <a:r>
              <a:rPr lang="en-US" sz="2400" dirty="0" err="1">
                <a:latin typeface="Arial"/>
                <a:cs typeface="Arial"/>
              </a:rPr>
              <a:t>traditie</a:t>
            </a:r>
            <a:endParaRPr lang="en-US" sz="2400" dirty="0">
              <a:latin typeface="Arial"/>
              <a:cs typeface="Arial"/>
            </a:endParaRPr>
          </a:p>
          <a:p>
            <a:pPr marL="0" indent="0">
              <a:buFont typeface="Arial" panose="020B0604020202020204" pitchFamily="34" charset="0"/>
              <a:buNone/>
            </a:pPr>
            <a:r>
              <a:rPr lang="en-US" sz="2400" b="1" dirty="0">
                <a:latin typeface="Arial"/>
                <a:cs typeface="Arial"/>
              </a:rPr>
              <a:t>O</a:t>
            </a:r>
            <a:r>
              <a:rPr lang="en-US" sz="2400" dirty="0">
                <a:latin typeface="Arial"/>
                <a:cs typeface="Arial"/>
              </a:rPr>
              <a:t>utdoor </a:t>
            </a:r>
          </a:p>
          <a:p>
            <a:pPr marL="0" indent="0">
              <a:buFont typeface="Arial" panose="020B0604020202020204" pitchFamily="34" charset="0"/>
              <a:buNone/>
            </a:pPr>
            <a:r>
              <a:rPr lang="en-US" sz="2400" b="1" dirty="0" err="1">
                <a:latin typeface="Arial"/>
                <a:cs typeface="Arial"/>
              </a:rPr>
              <a:t>U</a:t>
            </a:r>
            <a:r>
              <a:rPr lang="en-US" sz="2400" dirty="0" err="1">
                <a:latin typeface="Arial"/>
                <a:cs typeface="Arial"/>
              </a:rPr>
              <a:t>itdaging</a:t>
            </a:r>
            <a:r>
              <a:rPr lang="en-US" sz="2400" dirty="0">
                <a:latin typeface="Arial"/>
                <a:cs typeface="Arial"/>
              </a:rPr>
              <a:t> </a:t>
            </a:r>
            <a:endParaRPr lang="en-US" sz="2400" dirty="0"/>
          </a:p>
          <a:p>
            <a:pPr marL="0" indent="0">
              <a:buFont typeface="Arial" panose="020B0604020202020204" pitchFamily="34" charset="0"/>
              <a:buNone/>
            </a:pPr>
            <a:r>
              <a:rPr lang="en-US" sz="2400" b="1" dirty="0" err="1">
                <a:latin typeface="Arial"/>
                <a:cs typeface="Arial"/>
              </a:rPr>
              <a:t>T</a:t>
            </a:r>
            <a:r>
              <a:rPr lang="en-US" sz="2400" dirty="0" err="1">
                <a:latin typeface="Arial"/>
                <a:cs typeface="Arial"/>
              </a:rPr>
              <a:t>eamgevoel</a:t>
            </a:r>
            <a:endParaRPr lang="en-US" sz="2400" dirty="0">
              <a:latin typeface="Arial"/>
              <a:cs typeface="Arial"/>
            </a:endParaRPr>
          </a:p>
          <a:p>
            <a:pPr marL="0" indent="0">
              <a:buFont typeface="Arial" panose="020B0604020202020204" pitchFamily="34" charset="0"/>
              <a:buNone/>
            </a:pPr>
            <a:r>
              <a:rPr lang="en-US" sz="2400" b="1" dirty="0" err="1">
                <a:latin typeface="Arial"/>
                <a:cs typeface="Arial"/>
              </a:rPr>
              <a:t>S</a:t>
            </a:r>
            <a:r>
              <a:rPr lang="en-US" sz="2400" dirty="0" err="1">
                <a:latin typeface="Arial"/>
                <a:cs typeface="Arial"/>
              </a:rPr>
              <a:t>pel</a:t>
            </a:r>
            <a:endParaRPr lang="en-US" sz="2400" dirty="0"/>
          </a:p>
        </p:txBody>
      </p:sp>
      <p:pic>
        <p:nvPicPr>
          <p:cNvPr id="3" name="Afbeelding 2">
            <a:extLst>
              <a:ext uri="{FF2B5EF4-FFF2-40B4-BE49-F238E27FC236}">
                <a16:creationId xmlns:a16="http://schemas.microsoft.com/office/drawing/2014/main" id="{FCF33E93-601F-C15B-5DCE-88645CC9614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489" y="1433995"/>
            <a:ext cx="4235571" cy="101743"/>
          </a:xfrm>
          <a:prstGeom prst="rect">
            <a:avLst/>
          </a:prstGeom>
        </p:spPr>
      </p:pic>
    </p:spTree>
    <p:extLst>
      <p:ext uri="{BB962C8B-B14F-4D97-AF65-F5344CB8AC3E}">
        <p14:creationId xmlns:p14="http://schemas.microsoft.com/office/powerpoint/2010/main" val="3930431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kleding, persoon, buitenshuis, boom&#10;&#10;Automatisch gegenereerde beschrijving">
            <a:extLst>
              <a:ext uri="{FF2B5EF4-FFF2-40B4-BE49-F238E27FC236}">
                <a16:creationId xmlns:a16="http://schemas.microsoft.com/office/drawing/2014/main" id="{03083093-8F70-DB39-2184-D115FFCB27FA}"/>
              </a:ext>
            </a:extLst>
          </p:cNvPr>
          <p:cNvPicPr>
            <a:picLocks noChangeAspect="1"/>
          </p:cNvPicPr>
          <p:nvPr/>
        </p:nvPicPr>
        <p:blipFill rotWithShape="1">
          <a:blip r:embed="rId2">
            <a:extLst>
              <a:ext uri="{28A0092B-C50C-407E-A947-70E740481C1C}">
                <a14:useLocalDpi xmlns:a14="http://schemas.microsoft.com/office/drawing/2010/main" val="0"/>
              </a:ext>
            </a:extLst>
          </a:blip>
          <a:srcRect r="11232" b="1"/>
          <a:stretch/>
        </p:blipFill>
        <p:spPr>
          <a:xfrm>
            <a:off x="5313225"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9" name="Afbeelding 8" descr="Afbeelding met cirkel, logo, tekenfilm&#10;&#10;Automatisch gegenereerde beschrijving">
            <a:extLst>
              <a:ext uri="{FF2B5EF4-FFF2-40B4-BE49-F238E27FC236}">
                <a16:creationId xmlns:a16="http://schemas.microsoft.com/office/drawing/2014/main" id="{62F96D15-EDCF-0A5D-763A-4B1C6E8EE6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Afbeelding 3">
            <a:extLst>
              <a:ext uri="{FF2B5EF4-FFF2-40B4-BE49-F238E27FC236}">
                <a16:creationId xmlns:a16="http://schemas.microsoft.com/office/drawing/2014/main" id="{2A5DA058-48C7-D63A-CA53-7C45CE6EB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489" y="1430349"/>
            <a:ext cx="4235571" cy="101743"/>
          </a:xfrm>
          <a:prstGeom prst="rect">
            <a:avLst/>
          </a:prstGeom>
        </p:spPr>
      </p:pic>
      <p:sp>
        <p:nvSpPr>
          <p:cNvPr id="5" name="Titel 1">
            <a:extLst>
              <a:ext uri="{FF2B5EF4-FFF2-40B4-BE49-F238E27FC236}">
                <a16:creationId xmlns:a16="http://schemas.microsoft.com/office/drawing/2014/main" id="{57E78019-F73C-CDC6-C603-ACBD1995286C}"/>
              </a:ext>
            </a:extLst>
          </p:cNvPr>
          <p:cNvSpPr txBox="1">
            <a:spLocks/>
          </p:cNvSpPr>
          <p:nvPr/>
        </p:nvSpPr>
        <p:spPr>
          <a:xfrm>
            <a:off x="435669" y="807576"/>
            <a:ext cx="5025564" cy="942327"/>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Impact" panose="020B0806030902050204" pitchFamily="34" charset="0"/>
                <a:ea typeface="+mj-ea"/>
                <a:cs typeface="+mj-cs"/>
              </a:defRPr>
            </a:lvl1pPr>
          </a:lstStyle>
          <a:p>
            <a:r>
              <a:rPr lang="nl-NL" dirty="0">
                <a:solidFill>
                  <a:srgbClr val="00B050"/>
                </a:solidFill>
              </a:rPr>
              <a:t>Wat biedt Scouting?</a:t>
            </a:r>
          </a:p>
        </p:txBody>
      </p:sp>
      <p:sp>
        <p:nvSpPr>
          <p:cNvPr id="7" name="Tekstvak 6">
            <a:extLst>
              <a:ext uri="{FF2B5EF4-FFF2-40B4-BE49-F238E27FC236}">
                <a16:creationId xmlns:a16="http://schemas.microsoft.com/office/drawing/2014/main" id="{1D9B3CEA-9226-DB8A-D026-AB7F8B57AAE1}"/>
              </a:ext>
            </a:extLst>
          </p:cNvPr>
          <p:cNvSpPr txBox="1"/>
          <p:nvPr/>
        </p:nvSpPr>
        <p:spPr>
          <a:xfrm>
            <a:off x="435669" y="1809029"/>
            <a:ext cx="4877556" cy="3046988"/>
          </a:xfrm>
          <a:prstGeom prst="rect">
            <a:avLst/>
          </a:prstGeom>
          <a:noFill/>
        </p:spPr>
        <p:txBody>
          <a:bodyPr wrap="square">
            <a:spAutoFit/>
          </a:bodyPr>
          <a:lstStyle/>
          <a:p>
            <a:pPr rtl="0" fontAlgn="base"/>
            <a:r>
              <a:rPr lang="nl-NL" sz="2400" dirty="0">
                <a:latin typeface="Arial"/>
                <a:cs typeface="Arial"/>
              </a:rPr>
              <a:t>Scouting draagt op een positieve wijze bij aan de vorming van de persoonlijkheid.</a:t>
            </a:r>
            <a:br>
              <a:rPr lang="nl-NL" sz="2400" dirty="0">
                <a:latin typeface="Arial"/>
                <a:cs typeface="Arial"/>
              </a:rPr>
            </a:br>
            <a:endParaRPr lang="nl-NL" sz="2400" dirty="0">
              <a:latin typeface="Arial"/>
              <a:cs typeface="Arial"/>
            </a:endParaRPr>
          </a:p>
          <a:p>
            <a:pPr rtl="0" fontAlgn="base"/>
            <a:r>
              <a:rPr lang="nl-NL" sz="2400" dirty="0">
                <a:latin typeface="Arial"/>
                <a:cs typeface="Arial"/>
              </a:rPr>
              <a:t>Scouts leren verantwoordelijkheid te nemen voor zichzelf, elkaar en de wereld om hen heen.</a:t>
            </a:r>
          </a:p>
          <a:p>
            <a:pPr marL="285750" indent="-285750" rtl="0" fontAlgn="base">
              <a:buFont typeface="Arial" panose="020B0604020202020204" pitchFamily="34" charset="0"/>
              <a:buChar char="•"/>
            </a:pPr>
            <a:endParaRPr lang="nl-NL" sz="2400" dirty="0">
              <a:latin typeface="Arial"/>
              <a:cs typeface="Arial"/>
            </a:endParaRPr>
          </a:p>
        </p:txBody>
      </p:sp>
      <p:pic>
        <p:nvPicPr>
          <p:cNvPr id="3" name="Afbeelding 2">
            <a:extLst>
              <a:ext uri="{FF2B5EF4-FFF2-40B4-BE49-F238E27FC236}">
                <a16:creationId xmlns:a16="http://schemas.microsoft.com/office/drawing/2014/main" id="{C3C04C85-EAA3-F2BC-2756-57BE56C49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489" y="1433995"/>
            <a:ext cx="4235571" cy="101743"/>
          </a:xfrm>
          <a:prstGeom prst="rect">
            <a:avLst/>
          </a:prstGeom>
        </p:spPr>
      </p:pic>
    </p:spTree>
    <p:extLst>
      <p:ext uri="{BB962C8B-B14F-4D97-AF65-F5344CB8AC3E}">
        <p14:creationId xmlns:p14="http://schemas.microsoft.com/office/powerpoint/2010/main" val="26719679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a:extLst>
              <a:ext uri="{FF2B5EF4-FFF2-40B4-BE49-F238E27FC236}">
                <a16:creationId xmlns:a16="http://schemas.microsoft.com/office/drawing/2014/main" id="{FCB00A41-42EA-1A9D-2645-486CDB4796E1}"/>
              </a:ext>
            </a:extLst>
          </p:cNvPr>
          <p:cNvPicPr>
            <a:picLocks noGrp="1" noChangeAspect="1"/>
          </p:cNvPicPr>
          <p:nvPr>
            <p:ph idx="1"/>
          </p:nvPr>
        </p:nvPicPr>
        <p:blipFill>
          <a:blip r:embed="rId2"/>
          <a:stretch>
            <a:fillRect/>
          </a:stretch>
        </p:blipFill>
        <p:spPr>
          <a:xfrm>
            <a:off x="6909758" y="1270114"/>
            <a:ext cx="5193791" cy="5363600"/>
          </a:xfrm>
          <a:prstGeom prst="rect">
            <a:avLst/>
          </a:prstGeom>
          <a:ln>
            <a:noFill/>
          </a:ln>
          <a:effectLst>
            <a:outerShdw blurRad="292100" dist="139700" dir="2700000" algn="tl" rotWithShape="0">
              <a:srgbClr val="333333">
                <a:alpha val="65000"/>
              </a:srgbClr>
            </a:outerShdw>
          </a:effectLst>
        </p:spPr>
      </p:pic>
      <p:sp>
        <p:nvSpPr>
          <p:cNvPr id="2" name="Titel 1">
            <a:extLst>
              <a:ext uri="{FF2B5EF4-FFF2-40B4-BE49-F238E27FC236}">
                <a16:creationId xmlns:a16="http://schemas.microsoft.com/office/drawing/2014/main" id="{D918DB29-5991-0FBA-DB8F-4E76C6D1DF2D}"/>
              </a:ext>
            </a:extLst>
          </p:cNvPr>
          <p:cNvSpPr>
            <a:spLocks noGrp="1"/>
          </p:cNvSpPr>
          <p:nvPr>
            <p:ph type="title"/>
          </p:nvPr>
        </p:nvSpPr>
        <p:spPr/>
        <p:txBody>
          <a:bodyPr/>
          <a:lstStyle/>
          <a:p>
            <a:r>
              <a:rPr lang="nl-NL" dirty="0"/>
              <a:t>Bij Scouting…</a:t>
            </a:r>
          </a:p>
        </p:txBody>
      </p:sp>
      <p:sp>
        <p:nvSpPr>
          <p:cNvPr id="3" name="Tekstvak 2">
            <a:extLst>
              <a:ext uri="{FF2B5EF4-FFF2-40B4-BE49-F238E27FC236}">
                <a16:creationId xmlns:a16="http://schemas.microsoft.com/office/drawing/2014/main" id="{4F2A1745-1EAA-D398-0DBF-13A29ADDEC67}"/>
              </a:ext>
            </a:extLst>
          </p:cNvPr>
          <p:cNvSpPr txBox="1"/>
          <p:nvPr/>
        </p:nvSpPr>
        <p:spPr>
          <a:xfrm>
            <a:off x="348803" y="1824506"/>
            <a:ext cx="6570907"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buFont typeface="Arial" panose="020B0604020202020204" pitchFamily="34" charset="0"/>
              <a:buChar char="•"/>
            </a:pPr>
            <a:r>
              <a:rPr lang="nl-NL" sz="2400" dirty="0">
                <a:latin typeface="Arial"/>
                <a:cs typeface="Arial"/>
              </a:rPr>
              <a:t>Beleef je avonturen, ga je uitdagingen aan en verleg je grenzen.</a:t>
            </a:r>
            <a:endParaRPr lang="nl-NL"/>
          </a:p>
          <a:p>
            <a:pPr marL="342900" indent="-342900">
              <a:buFont typeface="Arial" panose="020B0604020202020204" pitchFamily="34" charset="0"/>
              <a:buChar char="•"/>
            </a:pPr>
            <a:endParaRPr lang="nl-NL" sz="2400" dirty="0">
              <a:latin typeface="Arial"/>
              <a:cs typeface="Arial"/>
            </a:endParaRPr>
          </a:p>
          <a:p>
            <a:pPr marL="342900" indent="-342900">
              <a:buFont typeface="Arial" panose="020B0604020202020204" pitchFamily="34" charset="0"/>
              <a:buChar char="•"/>
            </a:pPr>
            <a:r>
              <a:rPr lang="nl-NL" sz="2400" dirty="0">
                <a:latin typeface="Arial"/>
                <a:cs typeface="Arial"/>
              </a:rPr>
              <a:t>Leer je samenwerken, verantwoordelijkheid nemen en ontwikkel je persoonlijk leiderschap.</a:t>
            </a:r>
          </a:p>
          <a:p>
            <a:pPr marL="342900" indent="-342900">
              <a:buFont typeface="Arial" panose="020B0604020202020204" pitchFamily="34" charset="0"/>
              <a:buChar char="•"/>
            </a:pPr>
            <a:endParaRPr lang="nl-NL" sz="2400" dirty="0">
              <a:latin typeface="Arial"/>
              <a:cs typeface="Arial"/>
            </a:endParaRPr>
          </a:p>
          <a:p>
            <a:pPr marL="342900" indent="-342900">
              <a:buFont typeface="Arial" panose="020B0604020202020204" pitchFamily="34" charset="0"/>
              <a:buChar char="•"/>
            </a:pPr>
            <a:r>
              <a:rPr lang="nl-NL" sz="2400" dirty="0">
                <a:latin typeface="Arial"/>
                <a:cs typeface="Arial"/>
              </a:rPr>
              <a:t>Leer je omzien naar anderen en de wereld om je heen.</a:t>
            </a:r>
          </a:p>
          <a:p>
            <a:pPr marL="342900" indent="-342900">
              <a:buFont typeface="Arial" panose="020B0604020202020204" pitchFamily="34" charset="0"/>
              <a:buChar char="•"/>
            </a:pPr>
            <a:endParaRPr lang="nl-NL" sz="2400" dirty="0">
              <a:latin typeface="Arial"/>
              <a:cs typeface="Arial"/>
            </a:endParaRPr>
          </a:p>
          <a:p>
            <a:pPr marL="342900" indent="-342900">
              <a:buFont typeface="Arial" panose="020B0604020202020204" pitchFamily="34" charset="0"/>
              <a:buChar char="•"/>
            </a:pPr>
            <a:r>
              <a:rPr lang="nl-NL" sz="2400" dirty="0">
                <a:latin typeface="Arial"/>
                <a:cs typeface="Arial"/>
              </a:rPr>
              <a:t>Maak je vrienden voor het leven!</a:t>
            </a:r>
          </a:p>
          <a:p>
            <a:pPr marL="342900" indent="-342900">
              <a:buFont typeface="Arial" panose="020B0604020202020204" pitchFamily="34" charset="0"/>
              <a:buChar char="•"/>
            </a:pPr>
            <a:endParaRPr lang="nl-NL" sz="2400" dirty="0">
              <a:latin typeface="Arial"/>
              <a:cs typeface="Arial"/>
            </a:endParaRPr>
          </a:p>
          <a:p>
            <a:r>
              <a:rPr lang="nl-NL" sz="2400" dirty="0">
                <a:latin typeface="Arial"/>
                <a:cs typeface="Arial"/>
              </a:rPr>
              <a:t>Zie ook de video op de volgende dia...</a:t>
            </a:r>
          </a:p>
          <a:p>
            <a:pPr marL="342900" indent="-342900">
              <a:buFont typeface="Arial" panose="020B0604020202020204" pitchFamily="34" charset="0"/>
              <a:buChar char="•"/>
            </a:pPr>
            <a:endParaRPr lang="nl-NL" sz="2400" dirty="0">
              <a:latin typeface="Arial"/>
              <a:cs typeface="Arial"/>
            </a:endParaRPr>
          </a:p>
          <a:p>
            <a:pPr marL="342900" indent="-342900">
              <a:buFont typeface="Arial" panose="020B0604020202020204" pitchFamily="34" charset="0"/>
              <a:buChar char="•"/>
            </a:pPr>
            <a:endParaRPr lang="nl-NL" sz="2400" dirty="0">
              <a:latin typeface="Arial"/>
              <a:cs typeface="Arial"/>
            </a:endParaRPr>
          </a:p>
        </p:txBody>
      </p:sp>
    </p:spTree>
    <p:extLst>
      <p:ext uri="{BB962C8B-B14F-4D97-AF65-F5344CB8AC3E}">
        <p14:creationId xmlns:p14="http://schemas.microsoft.com/office/powerpoint/2010/main" val="37611814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nlinemedia 2" title="Dit is Scouting!">
            <a:hlinkClick r:id="" action="ppaction://media"/>
            <a:extLst>
              <a:ext uri="{FF2B5EF4-FFF2-40B4-BE49-F238E27FC236}">
                <a16:creationId xmlns:a16="http://schemas.microsoft.com/office/drawing/2014/main" id="{F3F1BE5E-6B75-CDCE-6FC3-40F54B018B5C}"/>
              </a:ext>
            </a:extLst>
          </p:cNvPr>
          <p:cNvPicPr>
            <a:picLocks noRot="1" noChangeAspect="1"/>
          </p:cNvPicPr>
          <p:nvPr>
            <a:videoFile r:link="rId1"/>
          </p:nvPr>
        </p:nvPicPr>
        <p:blipFill>
          <a:blip r:embed="rId3"/>
          <a:stretch>
            <a:fillRect/>
          </a:stretch>
        </p:blipFill>
        <p:spPr>
          <a:xfrm>
            <a:off x="26988" y="0"/>
            <a:ext cx="12138025" cy="6858000"/>
          </a:xfrm>
          <a:prstGeom prst="rect">
            <a:avLst/>
          </a:prstGeom>
        </p:spPr>
      </p:pic>
    </p:spTree>
    <p:extLst>
      <p:ext uri="{BB962C8B-B14F-4D97-AF65-F5344CB8AC3E}">
        <p14:creationId xmlns:p14="http://schemas.microsoft.com/office/powerpoint/2010/main" val="100774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kleding, persoon, buitenshuis, person&#10;&#10;Automatisch gegenereerde beschrijving">
            <a:extLst>
              <a:ext uri="{FF2B5EF4-FFF2-40B4-BE49-F238E27FC236}">
                <a16:creationId xmlns:a16="http://schemas.microsoft.com/office/drawing/2014/main" id="{922353EA-7EBF-A1AD-EA5A-AAAEB449F1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2679" y="0"/>
            <a:ext cx="10408422" cy="6914071"/>
          </a:xfrm>
          <a:prstGeom prst="rect">
            <a:avLst/>
          </a:prstGeom>
        </p:spPr>
      </p:pic>
      <p:pic>
        <p:nvPicPr>
          <p:cNvPr id="6" name="Afbeelding 5" descr="Afbeelding met cirkel, logo, tekenfilm&#10;&#10;Automatisch gegenereerde beschrijving">
            <a:extLst>
              <a:ext uri="{FF2B5EF4-FFF2-40B4-BE49-F238E27FC236}">
                <a16:creationId xmlns:a16="http://schemas.microsoft.com/office/drawing/2014/main" id="{CFA16578-1762-E275-6D11-61BDABD5E1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Titel 1">
            <a:extLst>
              <a:ext uri="{FF2B5EF4-FFF2-40B4-BE49-F238E27FC236}">
                <a16:creationId xmlns:a16="http://schemas.microsoft.com/office/drawing/2014/main" id="{BF266133-70AB-8289-347C-C4DE994D029B}"/>
              </a:ext>
            </a:extLst>
          </p:cNvPr>
          <p:cNvSpPr txBox="1">
            <a:spLocks/>
          </p:cNvSpPr>
          <p:nvPr/>
        </p:nvSpPr>
        <p:spPr>
          <a:xfrm>
            <a:off x="464156" y="197706"/>
            <a:ext cx="5479444" cy="942327"/>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Impact" panose="020B0806030902050204" pitchFamily="34" charset="0"/>
                <a:ea typeface="+mj-ea"/>
                <a:cs typeface="+mj-cs"/>
              </a:defRPr>
            </a:lvl1pPr>
          </a:lstStyle>
          <a:p>
            <a:r>
              <a:rPr lang="nl-NL" dirty="0" err="1">
                <a:solidFill>
                  <a:srgbClr val="00B050"/>
                </a:solidFill>
              </a:rPr>
              <a:t>Vrijwilligers-organisatie</a:t>
            </a:r>
            <a:endParaRPr lang="nl-NL" sz="3200" dirty="0">
              <a:solidFill>
                <a:srgbClr val="00B050"/>
              </a:solidFill>
            </a:endParaRPr>
          </a:p>
        </p:txBody>
      </p:sp>
      <p:pic>
        <p:nvPicPr>
          <p:cNvPr id="8" name="Afbeelding 7">
            <a:extLst>
              <a:ext uri="{FF2B5EF4-FFF2-40B4-BE49-F238E27FC236}">
                <a16:creationId xmlns:a16="http://schemas.microsoft.com/office/drawing/2014/main" id="{B80F057F-9C8F-A3DF-C791-E8F16996FB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452" y="1432009"/>
            <a:ext cx="4235608" cy="101744"/>
          </a:xfrm>
          <a:prstGeom prst="rect">
            <a:avLst/>
          </a:prstGeom>
        </p:spPr>
      </p:pic>
      <p:sp>
        <p:nvSpPr>
          <p:cNvPr id="9" name="Tijdelijke aanduiding voor inhoud 2">
            <a:extLst>
              <a:ext uri="{FF2B5EF4-FFF2-40B4-BE49-F238E27FC236}">
                <a16:creationId xmlns:a16="http://schemas.microsoft.com/office/drawing/2014/main" id="{F3CF4629-2B94-1482-0AF5-986CB63F9454}"/>
              </a:ext>
            </a:extLst>
          </p:cNvPr>
          <p:cNvSpPr txBox="1">
            <a:spLocks/>
          </p:cNvSpPr>
          <p:nvPr/>
        </p:nvSpPr>
        <p:spPr>
          <a:xfrm>
            <a:off x="357765" y="1683229"/>
            <a:ext cx="5738235" cy="3742762"/>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nl-NL" sz="2200" dirty="0"/>
              <a:t>Meer dan 30.000 vrijwilligers​.</a:t>
            </a:r>
            <a:br>
              <a:rPr lang="nl-NL" sz="2200" dirty="0"/>
            </a:br>
            <a:endParaRPr lang="nl-NL" sz="2200" dirty="0"/>
          </a:p>
          <a:p>
            <a:pPr>
              <a:lnSpc>
                <a:spcPct val="100000"/>
              </a:lnSpc>
              <a:spcBef>
                <a:spcPts val="0"/>
              </a:spcBef>
            </a:pPr>
            <a:r>
              <a:rPr lang="nl-NL" sz="2200" dirty="0"/>
              <a:t>75% jonger dan 25 jaar​.</a:t>
            </a:r>
            <a:br>
              <a:rPr lang="nl-NL" sz="2200" dirty="0"/>
            </a:br>
            <a:endParaRPr lang="nl-NL" sz="2200" dirty="0"/>
          </a:p>
          <a:p>
            <a:pPr>
              <a:lnSpc>
                <a:spcPct val="100000"/>
              </a:lnSpc>
              <a:spcBef>
                <a:spcPts val="0"/>
              </a:spcBef>
            </a:pPr>
            <a:r>
              <a:rPr lang="nl-NL" sz="2200" dirty="0"/>
              <a:t>Zowel leiding van jeugdgroepen als​ bestuursleden​.</a:t>
            </a:r>
            <a:br>
              <a:rPr lang="nl-NL" sz="2200" dirty="0"/>
            </a:br>
            <a:endParaRPr lang="nl-NL" sz="2200" dirty="0"/>
          </a:p>
          <a:p>
            <a:pPr>
              <a:lnSpc>
                <a:spcPct val="100000"/>
              </a:lnSpc>
              <a:spcBef>
                <a:spcPts val="0"/>
              </a:spcBef>
            </a:pPr>
            <a:r>
              <a:rPr lang="nl-NL" sz="2200" dirty="0"/>
              <a:t>Besteden &gt; 8 uur per week aan ​Scouting.</a:t>
            </a:r>
            <a:br>
              <a:rPr lang="nl-NL" sz="2200" dirty="0"/>
            </a:br>
            <a:r>
              <a:rPr lang="nl-NL" sz="2200" dirty="0"/>
              <a:t>​</a:t>
            </a:r>
          </a:p>
          <a:p>
            <a:pPr>
              <a:lnSpc>
                <a:spcPct val="100000"/>
              </a:lnSpc>
              <a:spcBef>
                <a:spcPts val="0"/>
              </a:spcBef>
            </a:pPr>
            <a:r>
              <a:rPr lang="nl-NL" sz="2200" dirty="0"/>
              <a:t>25% is ook bij andere organisaties ​actief als vrijwilliger​.</a:t>
            </a:r>
            <a:br>
              <a:rPr lang="nl-NL" sz="2200" dirty="0"/>
            </a:br>
            <a:endParaRPr lang="nl-NL" sz="2200" dirty="0"/>
          </a:p>
          <a:p>
            <a:pPr>
              <a:lnSpc>
                <a:spcPct val="100000"/>
              </a:lnSpc>
              <a:spcBef>
                <a:spcPts val="0"/>
              </a:spcBef>
            </a:pPr>
            <a:r>
              <a:rPr lang="nl-NL" sz="2200" dirty="0"/>
              <a:t>Ook voor vrijwilligers staat persoonlijke​ ontwikkeling centraal.</a:t>
            </a:r>
          </a:p>
        </p:txBody>
      </p:sp>
      <p:pic>
        <p:nvPicPr>
          <p:cNvPr id="3" name="Afbeelding 2">
            <a:extLst>
              <a:ext uri="{FF2B5EF4-FFF2-40B4-BE49-F238E27FC236}">
                <a16:creationId xmlns:a16="http://schemas.microsoft.com/office/drawing/2014/main" id="{9B1EBC27-562B-115F-B316-1667754379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452" y="1430002"/>
            <a:ext cx="4235571" cy="101743"/>
          </a:xfrm>
          <a:prstGeom prst="rect">
            <a:avLst/>
          </a:prstGeom>
        </p:spPr>
      </p:pic>
    </p:spTree>
    <p:extLst>
      <p:ext uri="{BB962C8B-B14F-4D97-AF65-F5344CB8AC3E}">
        <p14:creationId xmlns:p14="http://schemas.microsoft.com/office/powerpoint/2010/main" val="18252524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Afbeelding met persoon, buitenshuis, kleding, boom&#10;&#10;Automatisch gegenereerde beschrijving">
            <a:extLst>
              <a:ext uri="{FF2B5EF4-FFF2-40B4-BE49-F238E27FC236}">
                <a16:creationId xmlns:a16="http://schemas.microsoft.com/office/drawing/2014/main" id="{A5D437F2-0699-9FDB-1C4B-0719FB5D1702}"/>
              </a:ext>
            </a:extLst>
          </p:cNvPr>
          <p:cNvPicPr>
            <a:picLocks noChangeAspect="1"/>
          </p:cNvPicPr>
          <p:nvPr/>
        </p:nvPicPr>
        <p:blipFill rotWithShape="1">
          <a:blip r:embed="rId3">
            <a:extLst>
              <a:ext uri="{28A0092B-C50C-407E-A947-70E740481C1C}">
                <a14:useLocalDpi xmlns:a14="http://schemas.microsoft.com/office/drawing/2010/main" val="0"/>
              </a:ext>
            </a:extLst>
          </a:blip>
          <a:srcRect l="18974" t="156" r="23200"/>
          <a:stretch/>
        </p:blipFill>
        <p:spPr>
          <a:xfrm>
            <a:off x="5938981" y="-424381"/>
            <a:ext cx="6342419" cy="7282381"/>
          </a:xfrm>
          <a:custGeom>
            <a:avLst/>
            <a:gdLst/>
            <a:ahLst/>
            <a:cxnLst/>
            <a:rect l="l" t="t" r="r" b="b"/>
            <a:pathLst>
              <a:path w="4047645" h="2495811">
                <a:moveTo>
                  <a:pt x="2441891" y="4"/>
                </a:moveTo>
                <a:cubicBezTo>
                  <a:pt x="2489381" y="-78"/>
                  <a:pt x="2536882" y="1163"/>
                  <a:pt x="2584383" y="4428"/>
                </a:cubicBezTo>
                <a:cubicBezTo>
                  <a:pt x="2744314" y="17813"/>
                  <a:pt x="2904989" y="21079"/>
                  <a:pt x="3065367" y="14222"/>
                </a:cubicBezTo>
                <a:cubicBezTo>
                  <a:pt x="3194244" y="5694"/>
                  <a:pt x="3323514" y="4206"/>
                  <a:pt x="3452568" y="9782"/>
                </a:cubicBezTo>
                <a:cubicBezTo>
                  <a:pt x="3572813" y="16442"/>
                  <a:pt x="3693059" y="23233"/>
                  <a:pt x="3813712" y="19315"/>
                </a:cubicBezTo>
                <a:cubicBezTo>
                  <a:pt x="3861755" y="17748"/>
                  <a:pt x="3909121" y="15789"/>
                  <a:pt x="3956758" y="13177"/>
                </a:cubicBezTo>
                <a:lnTo>
                  <a:pt x="4047645" y="9696"/>
                </a:lnTo>
                <a:lnTo>
                  <a:pt x="4047645" y="2495811"/>
                </a:lnTo>
                <a:lnTo>
                  <a:pt x="28177" y="2495811"/>
                </a:lnTo>
                <a:lnTo>
                  <a:pt x="28782" y="2485852"/>
                </a:lnTo>
                <a:cubicBezTo>
                  <a:pt x="31911" y="2365446"/>
                  <a:pt x="35027" y="2245002"/>
                  <a:pt x="38157" y="2124521"/>
                </a:cubicBezTo>
                <a:cubicBezTo>
                  <a:pt x="38284" y="2119444"/>
                  <a:pt x="39171" y="2114494"/>
                  <a:pt x="39171" y="2109417"/>
                </a:cubicBezTo>
                <a:cubicBezTo>
                  <a:pt x="48166" y="1995573"/>
                  <a:pt x="53107" y="1881729"/>
                  <a:pt x="18899" y="1770550"/>
                </a:cubicBezTo>
                <a:cubicBezTo>
                  <a:pt x="15871" y="1760104"/>
                  <a:pt x="14262" y="1749304"/>
                  <a:pt x="14084" y="1738440"/>
                </a:cubicBezTo>
                <a:cubicBezTo>
                  <a:pt x="12413" y="1641514"/>
                  <a:pt x="16644" y="1544587"/>
                  <a:pt x="26754" y="1448181"/>
                </a:cubicBezTo>
                <a:cubicBezTo>
                  <a:pt x="31949" y="1389038"/>
                  <a:pt x="26754" y="1329006"/>
                  <a:pt x="43478" y="1270498"/>
                </a:cubicBezTo>
                <a:cubicBezTo>
                  <a:pt x="50864" y="1241421"/>
                  <a:pt x="55109" y="1211634"/>
                  <a:pt x="56147" y="1181656"/>
                </a:cubicBezTo>
                <a:cubicBezTo>
                  <a:pt x="59948" y="1109060"/>
                  <a:pt x="38537" y="1040779"/>
                  <a:pt x="18139" y="972244"/>
                </a:cubicBezTo>
                <a:cubicBezTo>
                  <a:pt x="7370" y="935945"/>
                  <a:pt x="-5426" y="898886"/>
                  <a:pt x="2429" y="860811"/>
                </a:cubicBezTo>
                <a:cubicBezTo>
                  <a:pt x="16707" y="802251"/>
                  <a:pt x="24854" y="742359"/>
                  <a:pt x="26754" y="682112"/>
                </a:cubicBezTo>
                <a:cubicBezTo>
                  <a:pt x="26754" y="639468"/>
                  <a:pt x="16365" y="597712"/>
                  <a:pt x="20039" y="555195"/>
                </a:cubicBezTo>
                <a:cubicBezTo>
                  <a:pt x="28211" y="472712"/>
                  <a:pt x="30238" y="389734"/>
                  <a:pt x="26121" y="306946"/>
                </a:cubicBezTo>
                <a:cubicBezTo>
                  <a:pt x="26095" y="273846"/>
                  <a:pt x="29846" y="240848"/>
                  <a:pt x="37270" y="208585"/>
                </a:cubicBezTo>
                <a:cubicBezTo>
                  <a:pt x="46506" y="151651"/>
                  <a:pt x="48419" y="93777"/>
                  <a:pt x="42971" y="36360"/>
                </a:cubicBezTo>
                <a:lnTo>
                  <a:pt x="38853" y="8429"/>
                </a:lnTo>
                <a:lnTo>
                  <a:pt x="56649" y="7824"/>
                </a:lnTo>
                <a:cubicBezTo>
                  <a:pt x="210497" y="-156"/>
                  <a:pt x="364754" y="3162"/>
                  <a:pt x="518087" y="17748"/>
                </a:cubicBezTo>
                <a:cubicBezTo>
                  <a:pt x="626567" y="25440"/>
                  <a:pt x="735534" y="24213"/>
                  <a:pt x="843809" y="14092"/>
                </a:cubicBezTo>
                <a:cubicBezTo>
                  <a:pt x="1042499" y="-1711"/>
                  <a:pt x="1240782" y="10958"/>
                  <a:pt x="1439065" y="21666"/>
                </a:cubicBezTo>
                <a:cubicBezTo>
                  <a:pt x="1631105" y="32113"/>
                  <a:pt x="1823010" y="24408"/>
                  <a:pt x="2015050" y="17487"/>
                </a:cubicBezTo>
                <a:cubicBezTo>
                  <a:pt x="2157045" y="12394"/>
                  <a:pt x="2299420" y="249"/>
                  <a:pt x="2441891" y="4"/>
                </a:cubicBezTo>
                <a:close/>
              </a:path>
            </a:pathLst>
          </a:custGeom>
        </p:spPr>
      </p:pic>
      <p:pic>
        <p:nvPicPr>
          <p:cNvPr id="3" name="Afbeelding 2" descr="Afbeelding met cirkel, logo, tekenfilm&#10;&#10;Automatisch gegenereerde beschrijving">
            <a:extLst>
              <a:ext uri="{FF2B5EF4-FFF2-40B4-BE49-F238E27FC236}">
                <a16:creationId xmlns:a16="http://schemas.microsoft.com/office/drawing/2014/main" id="{D9A74F9B-43FE-98E1-6D22-620029DD16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itel 1">
            <a:extLst>
              <a:ext uri="{FF2B5EF4-FFF2-40B4-BE49-F238E27FC236}">
                <a16:creationId xmlns:a16="http://schemas.microsoft.com/office/drawing/2014/main" id="{838EE7D6-67C5-87CA-AD62-5B91CDD83B45}"/>
              </a:ext>
            </a:extLst>
          </p:cNvPr>
          <p:cNvSpPr txBox="1">
            <a:spLocks/>
          </p:cNvSpPr>
          <p:nvPr/>
        </p:nvSpPr>
        <p:spPr>
          <a:xfrm>
            <a:off x="388342" y="800518"/>
            <a:ext cx="5308370" cy="942327"/>
          </a:xfrm>
          <a:prstGeom prst="rect">
            <a:avLst/>
          </a:prstGeom>
        </p:spPr>
        <p:txBody>
          <a:bodyPr/>
          <a:lstStyle>
            <a:lvl1pPr algn="l" defTabSz="914400" rtl="0" eaLnBrk="1" latinLnBrk="0" hangingPunct="1">
              <a:lnSpc>
                <a:spcPct val="90000"/>
              </a:lnSpc>
              <a:spcBef>
                <a:spcPct val="0"/>
              </a:spcBef>
              <a:buNone/>
              <a:defRPr sz="4400" kern="1200">
                <a:solidFill>
                  <a:schemeClr val="bg1"/>
                </a:solidFill>
                <a:latin typeface="Impact" panose="020B0806030902050204" pitchFamily="34" charset="0"/>
                <a:ea typeface="+mj-ea"/>
                <a:cs typeface="+mj-cs"/>
              </a:defRPr>
            </a:lvl1pPr>
          </a:lstStyle>
          <a:p>
            <a:r>
              <a:rPr lang="nl-NL" dirty="0">
                <a:solidFill>
                  <a:srgbClr val="00B050"/>
                </a:solidFill>
              </a:rPr>
              <a:t>Scouting in Nederland</a:t>
            </a:r>
          </a:p>
        </p:txBody>
      </p:sp>
      <p:sp>
        <p:nvSpPr>
          <p:cNvPr id="5" name="Tekstvak 4">
            <a:extLst>
              <a:ext uri="{FF2B5EF4-FFF2-40B4-BE49-F238E27FC236}">
                <a16:creationId xmlns:a16="http://schemas.microsoft.com/office/drawing/2014/main" id="{2F4D23DA-BF4F-A9A6-C459-828FE6CE8BB4}"/>
              </a:ext>
            </a:extLst>
          </p:cNvPr>
          <p:cNvSpPr txBox="1"/>
          <p:nvPr/>
        </p:nvSpPr>
        <p:spPr>
          <a:xfrm>
            <a:off x="474452" y="1643892"/>
            <a:ext cx="5464529" cy="5016758"/>
          </a:xfrm>
          <a:prstGeom prst="rect">
            <a:avLst/>
          </a:prstGeom>
          <a:noFill/>
        </p:spPr>
        <p:txBody>
          <a:bodyPr wrap="square">
            <a:spAutoFit/>
          </a:bodyPr>
          <a:lstStyle/>
          <a:p>
            <a:pPr marL="285750" indent="-285750" rtl="0" fontAlgn="base">
              <a:buFont typeface="Arial" panose="020B0604020202020204" pitchFamily="34" charset="0"/>
              <a:buChar char="•"/>
            </a:pPr>
            <a:r>
              <a:rPr lang="nl-NL" sz="2000" dirty="0">
                <a:latin typeface="Arial" panose="020B0604020202020204" pitchFamily="34" charset="0"/>
                <a:cs typeface="Arial" panose="020B0604020202020204" pitchFamily="34" charset="0"/>
              </a:rPr>
              <a:t>45</a:t>
            </a:r>
            <a:r>
              <a:rPr lang="nl-NL" sz="2000" b="0" i="0" u="none" strike="noStrike" dirty="0">
                <a:effectLst/>
                <a:latin typeface="Arial" panose="020B0604020202020204" pitchFamily="34" charset="0"/>
                <a:cs typeface="Arial" panose="020B0604020202020204" pitchFamily="34" charset="0"/>
              </a:rPr>
              <a:t> </a:t>
            </a:r>
            <a:r>
              <a:rPr lang="nl-NL" sz="2000" dirty="0">
                <a:latin typeface="Arial" panose="020B0604020202020204" pitchFamily="34" charset="0"/>
                <a:cs typeface="Arial" panose="020B0604020202020204" pitchFamily="34" charset="0"/>
              </a:rPr>
              <a:t>r</a:t>
            </a:r>
            <a:r>
              <a:rPr lang="nl-NL" sz="2000" b="0" i="0" u="none" strike="noStrike" dirty="0">
                <a:effectLst/>
                <a:latin typeface="Arial" panose="020B0604020202020204" pitchFamily="34" charset="0"/>
                <a:cs typeface="Arial" panose="020B0604020202020204" pitchFamily="34" charset="0"/>
              </a:rPr>
              <a:t>egio’s en </a:t>
            </a:r>
            <a:r>
              <a:rPr lang="nl-NL" sz="2000" dirty="0">
                <a:latin typeface="Arial" panose="020B0604020202020204" pitchFamily="34" charset="0"/>
                <a:cs typeface="Arial" panose="020B0604020202020204" pitchFamily="34" charset="0"/>
              </a:rPr>
              <a:t>21</a:t>
            </a:r>
            <a:r>
              <a:rPr lang="nl-NL" sz="2000" b="0" i="0" u="none" strike="noStrike" dirty="0">
                <a:effectLst/>
                <a:latin typeface="Arial" panose="020B0604020202020204" pitchFamily="34" charset="0"/>
                <a:cs typeface="Arial" panose="020B0604020202020204" pitchFamily="34" charset="0"/>
              </a:rPr>
              <a:t> admiraliteiten</a:t>
            </a:r>
          </a:p>
          <a:p>
            <a:pPr marL="285750" indent="-285750" rtl="0" fontAlgn="base">
              <a:buFont typeface="Arial" panose="020B0604020202020204" pitchFamily="34" charset="0"/>
              <a:buChar char="•"/>
            </a:pPr>
            <a:endParaRPr lang="nl-NL" sz="2000" b="0" i="0" u="none" strike="noStrike" dirty="0">
              <a:effectLst/>
              <a:latin typeface="Arial" panose="020B0604020202020204" pitchFamily="34" charset="0"/>
              <a:cs typeface="Arial" panose="020B0604020202020204" pitchFamily="34" charset="0"/>
            </a:endParaRPr>
          </a:p>
          <a:p>
            <a:pPr marL="285750" indent="-285750" fontAlgn="base">
              <a:buFont typeface="Arial" panose="020B0604020202020204" pitchFamily="34" charset="0"/>
              <a:buChar char="•"/>
            </a:pPr>
            <a:r>
              <a:rPr lang="nl-NL" sz="2000" b="0" i="0" dirty="0">
                <a:effectLst/>
                <a:latin typeface="Arial" panose="020B0604020202020204" pitchFamily="34" charset="0"/>
                <a:cs typeface="Arial" panose="020B0604020202020204" pitchFamily="34" charset="0"/>
              </a:rPr>
              <a:t>In 90% van alle gemeenten zijn één of meer Scoutinggroepen actief</a:t>
            </a:r>
            <a:r>
              <a:rPr lang="nl-NL" sz="2000" dirty="0">
                <a:latin typeface="Arial" panose="020B0604020202020204" pitchFamily="34" charset="0"/>
                <a:cs typeface="Arial" panose="020B0604020202020204" pitchFamily="34" charset="0"/>
              </a:rPr>
              <a:t>.</a:t>
            </a:r>
            <a:r>
              <a:rPr lang="nl-NL" sz="2000" b="0" i="0" dirty="0">
                <a:effectLst/>
                <a:latin typeface="Arial" panose="020B0604020202020204" pitchFamily="34" charset="0"/>
                <a:cs typeface="Arial" panose="020B0604020202020204" pitchFamily="34" charset="0"/>
              </a:rPr>
              <a:t> </a:t>
            </a:r>
          </a:p>
          <a:p>
            <a:pPr marL="285750" indent="-285750" fontAlgn="base">
              <a:buFont typeface="Arial" panose="020B0604020202020204" pitchFamily="34" charset="0"/>
              <a:buChar char="•"/>
            </a:pPr>
            <a:endParaRPr lang="nl-NL" sz="2000" b="0" i="0" dirty="0">
              <a:effectLst/>
              <a:latin typeface="Arial" panose="020B0604020202020204" pitchFamily="34" charset="0"/>
              <a:cs typeface="Arial" panose="020B0604020202020204" pitchFamily="34" charset="0"/>
            </a:endParaRPr>
          </a:p>
          <a:p>
            <a:pPr marL="285750" indent="-285750" fontAlgn="base">
              <a:buFont typeface="Arial" panose="020B0604020202020204" pitchFamily="34" charset="0"/>
              <a:buChar char="•"/>
            </a:pPr>
            <a:r>
              <a:rPr lang="nl-NL" sz="2000" b="0" i="0" dirty="0">
                <a:effectLst/>
                <a:latin typeface="Arial" panose="020B0604020202020204" pitchFamily="34" charset="0"/>
                <a:cs typeface="Arial" panose="020B0604020202020204" pitchFamily="34" charset="0"/>
              </a:rPr>
              <a:t>1.000 Scoutinggroepen in heel Nederland.</a:t>
            </a:r>
          </a:p>
          <a:p>
            <a:pPr marL="285750" indent="-285750" fontAlgn="base">
              <a:buFont typeface="Arial" panose="020B0604020202020204" pitchFamily="34" charset="0"/>
              <a:buChar char="•"/>
            </a:pPr>
            <a:endParaRPr lang="nl-NL" sz="2000" b="0" i="0" u="none" strike="noStrike" dirty="0">
              <a:effectLst/>
              <a:latin typeface="Arial" panose="020B0604020202020204" pitchFamily="34" charset="0"/>
              <a:cs typeface="Arial" panose="020B0604020202020204" pitchFamily="34" charset="0"/>
            </a:endParaRPr>
          </a:p>
          <a:p>
            <a:pPr marL="285750" indent="-285750" rtl="0" fontAlgn="base">
              <a:buFont typeface="Arial" panose="020B0604020202020204" pitchFamily="34" charset="0"/>
              <a:buChar char="•"/>
            </a:pPr>
            <a:r>
              <a:rPr lang="nl-NL" sz="2000" dirty="0">
                <a:latin typeface="Arial" panose="020B0604020202020204" pitchFamily="34" charset="0"/>
                <a:cs typeface="Arial" panose="020B0604020202020204" pitchFamily="34" charset="0"/>
              </a:rPr>
              <a:t>Scouting Nederland is de g</a:t>
            </a:r>
            <a:r>
              <a:rPr lang="nl-NL" sz="2000" b="0" i="0" u="none" strike="noStrike" dirty="0">
                <a:effectLst/>
                <a:latin typeface="Arial" panose="020B0604020202020204" pitchFamily="34" charset="0"/>
                <a:cs typeface="Arial" panose="020B0604020202020204" pitchFamily="34" charset="0"/>
              </a:rPr>
              <a:t>rootste jeugd- en jongerenorganisatie</a:t>
            </a:r>
            <a:r>
              <a:rPr lang="en-US" sz="2000" b="0" i="0" dirty="0">
                <a:effectLst/>
                <a:latin typeface="Arial" panose="020B0604020202020204" pitchFamily="34" charset="0"/>
                <a:cs typeface="Arial" panose="020B0604020202020204" pitchFamily="34" charset="0"/>
              </a:rPr>
              <a:t>​.</a:t>
            </a:r>
          </a:p>
          <a:p>
            <a:pPr marL="285750" indent="-285750" rtl="0" fontAlgn="base">
              <a:buFont typeface="Arial" panose="020B0604020202020204" pitchFamily="34" charset="0"/>
              <a:buChar char="•"/>
            </a:pPr>
            <a:endParaRPr lang="en-US" sz="2000" b="0" i="0" dirty="0">
              <a:effectLst/>
              <a:latin typeface="Arial" panose="020B0604020202020204" pitchFamily="34" charset="0"/>
              <a:cs typeface="Arial" panose="020B0604020202020204" pitchFamily="34" charset="0"/>
            </a:endParaRPr>
          </a:p>
          <a:p>
            <a:pPr marL="285750" indent="-285750" rtl="0" fontAlgn="base">
              <a:buFont typeface="Arial" panose="020B0604020202020204" pitchFamily="34" charset="0"/>
              <a:buChar char="•"/>
            </a:pPr>
            <a:r>
              <a:rPr lang="nl-NL" sz="2000" b="0" i="0" u="none" strike="noStrike" dirty="0">
                <a:effectLst/>
                <a:latin typeface="Arial" panose="020B0604020202020204" pitchFamily="34" charset="0"/>
                <a:cs typeface="Arial" panose="020B0604020202020204" pitchFamily="34" charset="0"/>
              </a:rPr>
              <a:t>110.000 leden in Nederland en 55 miljoen leden wereldwijd.</a:t>
            </a:r>
          </a:p>
          <a:p>
            <a:pPr marL="285750" indent="-285750" rtl="0" fontAlgn="base">
              <a:buFont typeface="Arial" panose="020B0604020202020204" pitchFamily="34" charset="0"/>
              <a:buChar char="•"/>
            </a:pPr>
            <a:endParaRPr lang="nl-NL" sz="2000" b="0" i="0" u="none" strike="noStrike" dirty="0">
              <a:effectLst/>
              <a:latin typeface="Arial" panose="020B0604020202020204" pitchFamily="34" charset="0"/>
              <a:cs typeface="Arial" panose="020B0604020202020204" pitchFamily="34" charset="0"/>
            </a:endParaRPr>
          </a:p>
          <a:p>
            <a:pPr marL="285750" indent="-285750" rtl="0" fontAlgn="base">
              <a:buFont typeface="Arial" panose="020B0604020202020204" pitchFamily="34" charset="0"/>
              <a:buChar char="•"/>
            </a:pPr>
            <a:r>
              <a:rPr lang="nl-NL" sz="2000" b="0" i="0" u="none" strike="noStrike" dirty="0">
                <a:effectLst/>
                <a:latin typeface="Arial" panose="020B0604020202020204" pitchFamily="34" charset="0"/>
                <a:cs typeface="Arial" panose="020B0604020202020204" pitchFamily="34" charset="0"/>
              </a:rPr>
              <a:t>1 op de 5 kinderen is lid van Scouting of is ooit lid geweest. </a:t>
            </a:r>
            <a:endParaRPr lang="nl-NL" sz="2000" dirty="0">
              <a:latin typeface="Arial" panose="020B0604020202020204" pitchFamily="34" charset="0"/>
              <a:cs typeface="Arial" panose="020B0604020202020204" pitchFamily="34" charset="0"/>
            </a:endParaRPr>
          </a:p>
          <a:p>
            <a:pPr marL="285750" indent="-285750" rtl="0" fontAlgn="base">
              <a:buFont typeface="Arial" panose="020B0604020202020204" pitchFamily="34" charset="0"/>
              <a:buChar char="•"/>
            </a:pPr>
            <a:endParaRPr lang="nl-NL" sz="2000" b="0" i="0" dirty="0">
              <a:effectLst/>
              <a:latin typeface="Arial" panose="020B0604020202020204" pitchFamily="34" charset="0"/>
              <a:cs typeface="Arial" panose="020B0604020202020204" pitchFamily="34" charset="0"/>
            </a:endParaRPr>
          </a:p>
        </p:txBody>
      </p:sp>
      <p:pic>
        <p:nvPicPr>
          <p:cNvPr id="8" name="Afbeelding 7">
            <a:extLst>
              <a:ext uri="{FF2B5EF4-FFF2-40B4-BE49-F238E27FC236}">
                <a16:creationId xmlns:a16="http://schemas.microsoft.com/office/drawing/2014/main" id="{DAB1D3ED-E309-1236-B215-75E4E4DE236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452" y="1433994"/>
            <a:ext cx="4235608" cy="101744"/>
          </a:xfrm>
          <a:prstGeom prst="rect">
            <a:avLst/>
          </a:prstGeom>
        </p:spPr>
      </p:pic>
      <p:pic>
        <p:nvPicPr>
          <p:cNvPr id="6" name="Afbeelding 5">
            <a:extLst>
              <a:ext uri="{FF2B5EF4-FFF2-40B4-BE49-F238E27FC236}">
                <a16:creationId xmlns:a16="http://schemas.microsoft.com/office/drawing/2014/main" id="{05F59908-D567-70A7-8B35-82A704E5D5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452" y="1430002"/>
            <a:ext cx="4235571" cy="101743"/>
          </a:xfrm>
          <a:prstGeom prst="rect">
            <a:avLst/>
          </a:prstGeom>
        </p:spPr>
      </p:pic>
    </p:spTree>
    <p:extLst>
      <p:ext uri="{BB962C8B-B14F-4D97-AF65-F5344CB8AC3E}">
        <p14:creationId xmlns:p14="http://schemas.microsoft.com/office/powerpoint/2010/main" val="958772661"/>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e1" id="{790FB5DA-A956-417C-A72F-5694746096AD}" vid="{09D6BFCF-0D21-4DB0-A850-AE6A84FD4040}"/>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4c813f8-f9e2-46c8-b5a1-533d9204a3aa">
      <UserInfo>
        <DisplayName>Fedde Boersma</DisplayName>
        <AccountId>21</AccountId>
        <AccountType/>
      </UserInfo>
      <UserInfo>
        <DisplayName>Iris Brummelhuis</DisplayName>
        <AccountId>4</AccountId>
        <AccountType/>
      </UserInfo>
    </SharedWithUsers>
    <lcf76f155ced4ddcb4097134ff3c332f xmlns="5b3919ce-1b49-4955-b2d8-54b2812d59cd">
      <Terms xmlns="http://schemas.microsoft.com/office/infopath/2007/PartnerControls"/>
    </lcf76f155ced4ddcb4097134ff3c332f>
    <TaxCatchAll xmlns="34c813f8-f9e2-46c8-b5a1-533d9204a3a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C7CE162B6A9294EB10545DAB85540F2" ma:contentTypeVersion="18" ma:contentTypeDescription="Een nieuw document maken." ma:contentTypeScope="" ma:versionID="3bc4ac9a6e5b0907c9bc76c38b1be0e2">
  <xsd:schema xmlns:xsd="http://www.w3.org/2001/XMLSchema" xmlns:xs="http://www.w3.org/2001/XMLSchema" xmlns:p="http://schemas.microsoft.com/office/2006/metadata/properties" xmlns:ns2="5b3919ce-1b49-4955-b2d8-54b2812d59cd" xmlns:ns3="34c813f8-f9e2-46c8-b5a1-533d9204a3aa" targetNamespace="http://schemas.microsoft.com/office/2006/metadata/properties" ma:root="true" ma:fieldsID="a25f0545321fa9d61eeb1a75f94d0ce2" ns2:_="" ns3:_="">
    <xsd:import namespace="5b3919ce-1b49-4955-b2d8-54b2812d59cd"/>
    <xsd:import namespace="34c813f8-f9e2-46c8-b5a1-533d9204a3a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3919ce-1b49-4955-b2d8-54b2812d59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Afbeeldingtags" ma:readOnly="false" ma:fieldId="{5cf76f15-5ced-4ddc-b409-7134ff3c332f}" ma:taxonomyMulti="true" ma:sspId="de1199a1-cc97-4303-bba3-a9293c04b518"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4c813f8-f9e2-46c8-b5a1-533d9204a3aa" elementFormDefault="qualified">
    <xsd:import namespace="http://schemas.microsoft.com/office/2006/documentManagement/types"/>
    <xsd:import namespace="http://schemas.microsoft.com/office/infopath/2007/PartnerControls"/>
    <xsd:element name="SharedWithUsers" ma:index="1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Gedeeld met details" ma:internalName="SharedWithDetails" ma:readOnly="true">
      <xsd:simpleType>
        <xsd:restriction base="dms:Note">
          <xsd:maxLength value="255"/>
        </xsd:restriction>
      </xsd:simpleType>
    </xsd:element>
    <xsd:element name="TaxCatchAll" ma:index="23" nillable="true" ma:displayName="Taxonomy Catch All Column" ma:hidden="true" ma:list="{ffb88c54-c1c7-4fa4-85ba-1d152d2cbd21}" ma:internalName="TaxCatchAll" ma:showField="CatchAllData" ma:web="34c813f8-f9e2-46c8-b5a1-533d9204a3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17EF4D9-18F3-4D07-9CF0-AC308FD66E1D}">
  <ds:schemaRefs>
    <ds:schemaRef ds:uri="http://purl.org/dc/elements/1.1/"/>
    <ds:schemaRef ds:uri="5b3919ce-1b49-4955-b2d8-54b2812d59cd"/>
    <ds:schemaRef ds:uri="http://schemas.microsoft.com/office/infopath/2007/PartnerControls"/>
    <ds:schemaRef ds:uri="http://purl.org/dc/terms/"/>
    <ds:schemaRef ds:uri="http://schemas.microsoft.com/office/2006/documentManagement/types"/>
    <ds:schemaRef ds:uri="http://schemas.openxmlformats.org/package/2006/metadata/core-properties"/>
    <ds:schemaRef ds:uri="34c813f8-f9e2-46c8-b5a1-533d9204a3aa"/>
    <ds:schemaRef ds:uri="http://schemas.microsoft.com/office/2006/metadata/properties"/>
    <ds:schemaRef ds:uri="http://www.w3.org/XML/1998/namespace"/>
    <ds:schemaRef ds:uri="http://purl.org/dc/dcmitype/"/>
  </ds:schemaRefs>
</ds:datastoreItem>
</file>

<file path=customXml/itemProps2.xml><?xml version="1.0" encoding="utf-8"?>
<ds:datastoreItem xmlns:ds="http://schemas.openxmlformats.org/officeDocument/2006/customXml" ds:itemID="{AC361709-865A-4581-83B3-A823A20B40A4}"/>
</file>

<file path=customXml/itemProps3.xml><?xml version="1.0" encoding="utf-8"?>
<ds:datastoreItem xmlns:ds="http://schemas.openxmlformats.org/officeDocument/2006/customXml" ds:itemID="{D9B5E109-50A5-4916-B63B-62AAE5923C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PowerPoint sjabloon groen</Template>
  <TotalTime>3305</TotalTime>
  <Words>1164</Words>
  <Application>Microsoft Office PowerPoint</Application>
  <PresentationFormat>Breedbeeld</PresentationFormat>
  <Paragraphs>132</Paragraphs>
  <Slides>15</Slides>
  <Notes>8</Notes>
  <HiddenSlides>0</HiddenSlides>
  <MMClips>1</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15</vt:i4>
      </vt:variant>
    </vt:vector>
  </HeadingPairs>
  <TitlesOfParts>
    <vt:vector size="22" baseType="lpstr">
      <vt:lpstr>Aptos</vt:lpstr>
      <vt:lpstr>Arial</vt:lpstr>
      <vt:lpstr>Calibri</vt:lpstr>
      <vt:lpstr>Impact</vt:lpstr>
      <vt:lpstr>Poppins</vt:lpstr>
      <vt:lpstr>Wingdings</vt:lpstr>
      <vt:lpstr>Kantoorthema</vt:lpstr>
      <vt:lpstr>Een wereld vol avontuur</vt:lpstr>
      <vt:lpstr>Scouting in &lt;naam gemeente&gt;</vt:lpstr>
      <vt:lpstr>PowerPoint-presentatie</vt:lpstr>
      <vt:lpstr>PowerPoint-presentatie</vt:lpstr>
      <vt:lpstr>PowerPoint-presentatie</vt:lpstr>
      <vt:lpstr>Bij Scouting…</vt:lpstr>
      <vt:lpstr>PowerPoint-presentatie</vt:lpstr>
      <vt:lpstr>PowerPoint-presentatie</vt:lpstr>
      <vt:lpstr>PowerPoint-presentatie</vt:lpstr>
      <vt:lpstr>Gezonde positieve ontwikkeling</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Een wereld vol avontuur</dc:title>
  <dc:creator>Mila Mulder</dc:creator>
  <cp:lastModifiedBy>Katrijn van der Boon</cp:lastModifiedBy>
  <cp:revision>93</cp:revision>
  <dcterms:created xsi:type="dcterms:W3CDTF">2024-04-03T10:41:46Z</dcterms:created>
  <dcterms:modified xsi:type="dcterms:W3CDTF">2024-07-09T14:15:25Z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0x0101000C7CE162B6A9294EB10545DAB85540F2</vt:lpwstr>
  </property>
  <property fmtid="{D5CDD505-2E9C-101B-9397-08002B2CF9AE}" pid="3" name="MediaServiceImageTags">
    <vt:lpwstr/>
  </property>
</Properties>
</file>