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 id="268" r:id="rId17"/>
    <p:sldId id="269" r:id="rId18"/>
  </p:sldIdLst>
  <p:sldSz cx="12192000" cy="6858000"/>
  <p:notesSz cx="6858000" cy="9144000"/>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7730FD8B-A060-28BA-F3B4-DB911C3FCA99}" name="Katrijn van der Boon" initials="KB" userId="S::katrijn.van.der.boon@scouting.nl::f4230812-90e1-4a62-bcd4-88e5837b1bfd" providerId="AD"/>
  <p188:author id="{985BDBBD-5728-F321-9207-D7A521AF6C43}" name="Claudia Komp" initials="CK" userId="S::claudia.komp@scouting.nl::00462948-0583-47ac-a87c-e6b0def21b37" providerId="AD"/>
</p188:authorLst>
</file>

<file path=ppt/presProps.xml><?xml version="1.0" encoding="utf-8"?>
<p:presentationPr xmlns:a="http://schemas.openxmlformats.org/drawingml/2006/main" xmlns:r="http://schemas.openxmlformats.org/officeDocument/2006/relationships" xmlns:p="http://schemas.openxmlformats.org/presentationml/2006/main">
  <p:clrMru>
    <a:srgbClr val="75344B"/>
    <a:srgbClr val="9F365E"/>
    <a:srgbClr val="21713F"/>
    <a:srgbClr val="0F9648"/>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7AFCD5A-B95D-65EA-BED2-44DC5107DB60}" v="2" dt="2024-10-22T15:15:44.293"/>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100" d="100"/>
          <a:sy n="100" d="100"/>
        </p:scale>
        <p:origin x="96" y="31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3" Type="http://schemas.openxmlformats.org/officeDocument/2006/relationships/customXml" Target="../customXml/item3.xml"/><Relationship Id="rId21"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microsoft.com/office/2018/10/relationships/authors" Target="authors.xml"/><Relationship Id="rId5" Type="http://schemas.openxmlformats.org/officeDocument/2006/relationships/slide" Target="slides/slide1.xml"/><Relationship Id="rId15" Type="http://schemas.openxmlformats.org/officeDocument/2006/relationships/slide" Target="slides/slide11.xml"/><Relationship Id="rId23" Type="http://schemas.microsoft.com/office/2015/10/relationships/revisionInfo" Target="revisionInfo.xml"/><Relationship Id="rId10" Type="http://schemas.openxmlformats.org/officeDocument/2006/relationships/slide" Target="slides/slide6.xml"/><Relationship Id="rId19"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groe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24227B2-47AA-35E5-9356-5D95ED9898BC}"/>
              </a:ext>
            </a:extLst>
          </p:cNvPr>
          <p:cNvSpPr>
            <a:spLocks noGrp="1"/>
          </p:cNvSpPr>
          <p:nvPr>
            <p:ph type="ctrTitle"/>
          </p:nvPr>
        </p:nvSpPr>
        <p:spPr>
          <a:xfrm>
            <a:off x="276046" y="4553526"/>
            <a:ext cx="11619780" cy="1263073"/>
          </a:xfrm>
        </p:spPr>
        <p:txBody>
          <a:bodyPr anchor="b"/>
          <a:lstStyle>
            <a:lvl1pPr algn="ctr">
              <a:defRPr sz="6000">
                <a:solidFill>
                  <a:srgbClr val="9F365E"/>
                </a:solidFill>
              </a:defRPr>
            </a:lvl1pPr>
          </a:lstStyle>
          <a:p>
            <a:r>
              <a:rPr lang="nl-NL" dirty="0"/>
              <a:t>Klik om stijl te bewerken</a:t>
            </a:r>
          </a:p>
        </p:txBody>
      </p:sp>
      <p:sp>
        <p:nvSpPr>
          <p:cNvPr id="3" name="Ondertitel 2">
            <a:extLst>
              <a:ext uri="{FF2B5EF4-FFF2-40B4-BE49-F238E27FC236}">
                <a16:creationId xmlns:a16="http://schemas.microsoft.com/office/drawing/2014/main" id="{3CD79E2D-087D-A21B-688D-89B854FD31B1}"/>
              </a:ext>
            </a:extLst>
          </p:cNvPr>
          <p:cNvSpPr>
            <a:spLocks noGrp="1"/>
          </p:cNvSpPr>
          <p:nvPr>
            <p:ph type="subTitle" idx="1"/>
          </p:nvPr>
        </p:nvSpPr>
        <p:spPr>
          <a:xfrm>
            <a:off x="276046" y="5957454"/>
            <a:ext cx="11619780" cy="665235"/>
          </a:xfrm>
        </p:spPr>
        <p:txBody>
          <a:bodyPr/>
          <a:lstStyle>
            <a:lvl1pPr marL="0" indent="0" algn="ctr">
              <a:buNone/>
              <a:defRPr sz="2400">
                <a:solidFill>
                  <a:srgbClr val="75344B"/>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dirty="0"/>
              <a:t>Klikken om de ondertitelstijl van het model te bewerken</a:t>
            </a:r>
          </a:p>
        </p:txBody>
      </p:sp>
    </p:spTree>
    <p:extLst>
      <p:ext uri="{BB962C8B-B14F-4D97-AF65-F5344CB8AC3E}">
        <p14:creationId xmlns:p14="http://schemas.microsoft.com/office/powerpoint/2010/main" val="6824959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Paars boven">
    <p:spTree>
      <p:nvGrpSpPr>
        <p:cNvPr id="1" name=""/>
        <p:cNvGrpSpPr/>
        <p:nvPr/>
      </p:nvGrpSpPr>
      <p:grpSpPr>
        <a:xfrm>
          <a:off x="0" y="0"/>
          <a:ext cx="0" cy="0"/>
          <a:chOff x="0" y="0"/>
          <a:chExt cx="0" cy="0"/>
        </a:xfrm>
      </p:grpSpPr>
      <p:sp>
        <p:nvSpPr>
          <p:cNvPr id="4" name="Tijdelijke aanduiding voor datum 3">
            <a:extLst>
              <a:ext uri="{FF2B5EF4-FFF2-40B4-BE49-F238E27FC236}">
                <a16:creationId xmlns:a16="http://schemas.microsoft.com/office/drawing/2014/main" id="{2C64860E-D69D-81A0-E8C1-E73C9AF95495}"/>
              </a:ext>
            </a:extLst>
          </p:cNvPr>
          <p:cNvSpPr>
            <a:spLocks noGrp="1"/>
          </p:cNvSpPr>
          <p:nvPr>
            <p:ph type="dt" sz="half" idx="10"/>
          </p:nvPr>
        </p:nvSpPr>
        <p:spPr/>
        <p:txBody>
          <a:bodyPr/>
          <a:lstStyle/>
          <a:p>
            <a:fld id="{69E0823B-42C1-445A-8297-7066970F60AE}" type="datetimeFigureOut">
              <a:rPr lang="nl-NL" smtClean="0"/>
              <a:t>4-11-2024</a:t>
            </a:fld>
            <a:endParaRPr lang="nl-NL"/>
          </a:p>
        </p:txBody>
      </p:sp>
      <p:sp>
        <p:nvSpPr>
          <p:cNvPr id="5" name="Tijdelijke aanduiding voor voettekst 4">
            <a:extLst>
              <a:ext uri="{FF2B5EF4-FFF2-40B4-BE49-F238E27FC236}">
                <a16:creationId xmlns:a16="http://schemas.microsoft.com/office/drawing/2014/main" id="{54C1E8EA-A61F-559F-6532-B7A6B67F8AE8}"/>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A6822B6E-C2CA-3537-5EEA-D683BFC7739F}"/>
              </a:ext>
            </a:extLst>
          </p:cNvPr>
          <p:cNvSpPr>
            <a:spLocks noGrp="1"/>
          </p:cNvSpPr>
          <p:nvPr>
            <p:ph type="sldNum" sz="quarter" idx="12"/>
          </p:nvPr>
        </p:nvSpPr>
        <p:spPr/>
        <p:txBody>
          <a:bodyPr/>
          <a:lstStyle/>
          <a:p>
            <a:fld id="{50F28F23-14CB-4BDA-A3A5-DBB280AC5E7D}" type="slidenum">
              <a:rPr lang="nl-NL" smtClean="0"/>
              <a:t>‹nr.›</a:t>
            </a:fld>
            <a:endParaRPr lang="nl-NL"/>
          </a:p>
        </p:txBody>
      </p:sp>
      <p:sp>
        <p:nvSpPr>
          <p:cNvPr id="2" name="Tijdelijke aanduiding voor titel 1">
            <a:extLst>
              <a:ext uri="{FF2B5EF4-FFF2-40B4-BE49-F238E27FC236}">
                <a16:creationId xmlns:a16="http://schemas.microsoft.com/office/drawing/2014/main" id="{322BED43-C03F-E68C-286B-4084EC327244}"/>
              </a:ext>
            </a:extLst>
          </p:cNvPr>
          <p:cNvSpPr>
            <a:spLocks noGrp="1"/>
          </p:cNvSpPr>
          <p:nvPr>
            <p:ph type="title"/>
          </p:nvPr>
        </p:nvSpPr>
        <p:spPr>
          <a:xfrm>
            <a:off x="607292" y="124293"/>
            <a:ext cx="10515600" cy="942327"/>
          </a:xfrm>
          <a:prstGeom prst="rect">
            <a:avLst/>
          </a:prstGeom>
        </p:spPr>
        <p:txBody>
          <a:bodyPr vert="horz" lIns="91440" tIns="45720" rIns="91440" bIns="45720" rtlCol="0" anchor="ctr">
            <a:normAutofit/>
          </a:bodyPr>
          <a:lstStyle/>
          <a:p>
            <a:r>
              <a:rPr lang="nl-NL"/>
              <a:t>Klik om stijl te bewerken</a:t>
            </a:r>
            <a:endParaRPr lang="nl-NL" dirty="0"/>
          </a:p>
        </p:txBody>
      </p:sp>
      <p:sp>
        <p:nvSpPr>
          <p:cNvPr id="3" name="Tijdelijke aanduiding voor tekst 2">
            <a:extLst>
              <a:ext uri="{FF2B5EF4-FFF2-40B4-BE49-F238E27FC236}">
                <a16:creationId xmlns:a16="http://schemas.microsoft.com/office/drawing/2014/main" id="{4E4EA698-AA9F-9AA0-42BF-C238582B136B}"/>
              </a:ext>
            </a:extLst>
          </p:cNvPr>
          <p:cNvSpPr>
            <a:spLocks noGrp="1"/>
          </p:cNvSpPr>
          <p:nvPr>
            <p:ph idx="1"/>
          </p:nvPr>
        </p:nvSpPr>
        <p:spPr>
          <a:xfrm>
            <a:off x="607292" y="1535816"/>
            <a:ext cx="10319326" cy="4209202"/>
          </a:xfrm>
          <a:prstGeom prst="rect">
            <a:avLst/>
          </a:prstGeom>
        </p:spPr>
        <p:txBody>
          <a:bodyPr vert="horz" lIns="91440" tIns="45720" rIns="91440" bIns="45720" rtlCol="0">
            <a:normAutofit/>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nl-NL" dirty="0"/>
          </a:p>
        </p:txBody>
      </p:sp>
    </p:spTree>
    <p:extLst>
      <p:ext uri="{BB962C8B-B14F-4D97-AF65-F5344CB8AC3E}">
        <p14:creationId xmlns:p14="http://schemas.microsoft.com/office/powerpoint/2010/main" val="269623642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eldia 2">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Tijdelijke aanduiding voor datum 4">
            <a:extLst>
              <a:ext uri="{FF2B5EF4-FFF2-40B4-BE49-F238E27FC236}">
                <a16:creationId xmlns:a16="http://schemas.microsoft.com/office/drawing/2014/main" id="{EAD30921-6ECE-16E7-028E-877C2B872346}"/>
              </a:ext>
            </a:extLst>
          </p:cNvPr>
          <p:cNvSpPr>
            <a:spLocks noGrp="1"/>
          </p:cNvSpPr>
          <p:nvPr>
            <p:ph type="dt" sz="half" idx="10"/>
          </p:nvPr>
        </p:nvSpPr>
        <p:spPr/>
        <p:txBody>
          <a:bodyPr/>
          <a:lstStyle/>
          <a:p>
            <a:fld id="{69E0823B-42C1-445A-8297-7066970F60AE}" type="datetimeFigureOut">
              <a:rPr lang="nl-NL" smtClean="0"/>
              <a:t>4-11-2024</a:t>
            </a:fld>
            <a:endParaRPr lang="nl-NL"/>
          </a:p>
        </p:txBody>
      </p:sp>
      <p:sp>
        <p:nvSpPr>
          <p:cNvPr id="6" name="Tijdelijke aanduiding voor voettekst 5">
            <a:extLst>
              <a:ext uri="{FF2B5EF4-FFF2-40B4-BE49-F238E27FC236}">
                <a16:creationId xmlns:a16="http://schemas.microsoft.com/office/drawing/2014/main" id="{099C6096-7E9A-1D00-A4F7-41A5CB2FF59D}"/>
              </a:ext>
            </a:extLst>
          </p:cNvPr>
          <p:cNvSpPr>
            <a:spLocks noGrp="1"/>
          </p:cNvSpPr>
          <p:nvPr>
            <p:ph type="ftr" sz="quarter" idx="11"/>
          </p:nvPr>
        </p:nvSpPr>
        <p:spPr/>
        <p:txBody>
          <a:bodyPr/>
          <a:lstStyle/>
          <a:p>
            <a:endParaRPr lang="nl-NL"/>
          </a:p>
        </p:txBody>
      </p:sp>
      <p:sp>
        <p:nvSpPr>
          <p:cNvPr id="7" name="Tijdelijke aanduiding voor dianummer 6">
            <a:extLst>
              <a:ext uri="{FF2B5EF4-FFF2-40B4-BE49-F238E27FC236}">
                <a16:creationId xmlns:a16="http://schemas.microsoft.com/office/drawing/2014/main" id="{CFFAE77B-8F6A-8F68-4424-460547724F0D}"/>
              </a:ext>
            </a:extLst>
          </p:cNvPr>
          <p:cNvSpPr>
            <a:spLocks noGrp="1"/>
          </p:cNvSpPr>
          <p:nvPr>
            <p:ph type="sldNum" sz="quarter" idx="12"/>
          </p:nvPr>
        </p:nvSpPr>
        <p:spPr/>
        <p:txBody>
          <a:bodyPr/>
          <a:lstStyle/>
          <a:p>
            <a:fld id="{50F28F23-14CB-4BDA-A3A5-DBB280AC5E7D}" type="slidenum">
              <a:rPr lang="nl-NL" smtClean="0"/>
              <a:t>‹nr.›</a:t>
            </a:fld>
            <a:endParaRPr lang="nl-NL"/>
          </a:p>
        </p:txBody>
      </p:sp>
      <p:sp>
        <p:nvSpPr>
          <p:cNvPr id="8" name="Tijdelijke aanduiding voor titel 1">
            <a:extLst>
              <a:ext uri="{FF2B5EF4-FFF2-40B4-BE49-F238E27FC236}">
                <a16:creationId xmlns:a16="http://schemas.microsoft.com/office/drawing/2014/main" id="{2390E231-DD3F-7149-AEAC-FC0D631F998A}"/>
              </a:ext>
            </a:extLst>
          </p:cNvPr>
          <p:cNvSpPr>
            <a:spLocks noGrp="1"/>
          </p:cNvSpPr>
          <p:nvPr>
            <p:ph type="title"/>
          </p:nvPr>
        </p:nvSpPr>
        <p:spPr>
          <a:xfrm>
            <a:off x="600366" y="1574402"/>
            <a:ext cx="7816272" cy="2184798"/>
          </a:xfrm>
          <a:prstGeom prst="rect">
            <a:avLst/>
          </a:prstGeom>
        </p:spPr>
        <p:txBody>
          <a:bodyPr vert="horz" lIns="91440" tIns="45720" rIns="91440" bIns="45720" rtlCol="0" anchor="ctr">
            <a:normAutofit/>
          </a:bodyPr>
          <a:lstStyle>
            <a:lvl1pPr>
              <a:defRPr sz="6000"/>
            </a:lvl1pPr>
          </a:lstStyle>
          <a:p>
            <a:r>
              <a:rPr lang="nl-NL"/>
              <a:t>Klik om stijl te bewerken</a:t>
            </a:r>
            <a:endParaRPr lang="nl-NL" dirty="0"/>
          </a:p>
        </p:txBody>
      </p:sp>
      <p:sp>
        <p:nvSpPr>
          <p:cNvPr id="2" name="Ondertitel 2">
            <a:extLst>
              <a:ext uri="{FF2B5EF4-FFF2-40B4-BE49-F238E27FC236}">
                <a16:creationId xmlns:a16="http://schemas.microsoft.com/office/drawing/2014/main" id="{9D6BFADF-6A88-CA5C-5FE6-F13D016DD127}"/>
              </a:ext>
            </a:extLst>
          </p:cNvPr>
          <p:cNvSpPr>
            <a:spLocks noGrp="1"/>
          </p:cNvSpPr>
          <p:nvPr>
            <p:ph type="subTitle" idx="1"/>
          </p:nvPr>
        </p:nvSpPr>
        <p:spPr>
          <a:xfrm>
            <a:off x="607292" y="3980872"/>
            <a:ext cx="7816272" cy="1625601"/>
          </a:xfrm>
        </p:spPr>
        <p:txBody>
          <a:bodyPr/>
          <a:lstStyle>
            <a:lvl1pPr marL="0" indent="0" algn="ctr">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Klikken om de ondertitelstijl van het model te bewerken</a:t>
            </a:r>
          </a:p>
        </p:txBody>
      </p:sp>
    </p:spTree>
    <p:extLst>
      <p:ext uri="{BB962C8B-B14F-4D97-AF65-F5344CB8AC3E}">
        <p14:creationId xmlns:p14="http://schemas.microsoft.com/office/powerpoint/2010/main" val="352269882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Blauw bove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ijdelijke aanduiding voor datum 3">
            <a:extLst>
              <a:ext uri="{FF2B5EF4-FFF2-40B4-BE49-F238E27FC236}">
                <a16:creationId xmlns:a16="http://schemas.microsoft.com/office/drawing/2014/main" id="{441000B2-6CC1-C974-93F1-84F11BCC54E4}"/>
              </a:ext>
            </a:extLst>
          </p:cNvPr>
          <p:cNvSpPr>
            <a:spLocks noGrp="1"/>
          </p:cNvSpPr>
          <p:nvPr>
            <p:ph type="dt" sz="half" idx="10"/>
          </p:nvPr>
        </p:nvSpPr>
        <p:spPr/>
        <p:txBody>
          <a:bodyPr/>
          <a:lstStyle/>
          <a:p>
            <a:fld id="{69E0823B-42C1-445A-8297-7066970F60AE}" type="datetimeFigureOut">
              <a:rPr lang="nl-NL" smtClean="0"/>
              <a:t>4-11-2024</a:t>
            </a:fld>
            <a:endParaRPr lang="nl-NL"/>
          </a:p>
        </p:txBody>
      </p:sp>
      <p:sp>
        <p:nvSpPr>
          <p:cNvPr id="5" name="Tijdelijke aanduiding voor voettekst 4">
            <a:extLst>
              <a:ext uri="{FF2B5EF4-FFF2-40B4-BE49-F238E27FC236}">
                <a16:creationId xmlns:a16="http://schemas.microsoft.com/office/drawing/2014/main" id="{A6BF9C6B-938C-3467-172B-3153ECBDF5F2}"/>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5A66D276-C68C-69B7-7C38-C34BC0C95CE4}"/>
              </a:ext>
            </a:extLst>
          </p:cNvPr>
          <p:cNvSpPr>
            <a:spLocks noGrp="1"/>
          </p:cNvSpPr>
          <p:nvPr>
            <p:ph type="sldNum" sz="quarter" idx="12"/>
          </p:nvPr>
        </p:nvSpPr>
        <p:spPr/>
        <p:txBody>
          <a:bodyPr/>
          <a:lstStyle/>
          <a:p>
            <a:fld id="{50F28F23-14CB-4BDA-A3A5-DBB280AC5E7D}" type="slidenum">
              <a:rPr lang="nl-NL" smtClean="0"/>
              <a:t>‹nr.›</a:t>
            </a:fld>
            <a:endParaRPr lang="nl-NL"/>
          </a:p>
        </p:txBody>
      </p:sp>
      <p:sp>
        <p:nvSpPr>
          <p:cNvPr id="7" name="Tijdelijke aanduiding voor titel 1">
            <a:extLst>
              <a:ext uri="{FF2B5EF4-FFF2-40B4-BE49-F238E27FC236}">
                <a16:creationId xmlns:a16="http://schemas.microsoft.com/office/drawing/2014/main" id="{5164723D-AAA8-0CCE-6A00-A4140266EDC9}"/>
              </a:ext>
            </a:extLst>
          </p:cNvPr>
          <p:cNvSpPr>
            <a:spLocks noGrp="1"/>
          </p:cNvSpPr>
          <p:nvPr>
            <p:ph type="title"/>
          </p:nvPr>
        </p:nvSpPr>
        <p:spPr>
          <a:xfrm>
            <a:off x="607292" y="124293"/>
            <a:ext cx="10515600" cy="942327"/>
          </a:xfrm>
          <a:prstGeom prst="rect">
            <a:avLst/>
          </a:prstGeom>
        </p:spPr>
        <p:txBody>
          <a:bodyPr vert="horz" lIns="91440" tIns="45720" rIns="91440" bIns="45720" rtlCol="0" anchor="ctr">
            <a:normAutofit/>
          </a:bodyPr>
          <a:lstStyle/>
          <a:p>
            <a:r>
              <a:rPr lang="nl-NL"/>
              <a:t>Klik om stijl te bewerken</a:t>
            </a:r>
            <a:endParaRPr lang="nl-NL" dirty="0"/>
          </a:p>
        </p:txBody>
      </p:sp>
      <p:sp>
        <p:nvSpPr>
          <p:cNvPr id="8" name="Tijdelijke aanduiding voor tekst 2">
            <a:extLst>
              <a:ext uri="{FF2B5EF4-FFF2-40B4-BE49-F238E27FC236}">
                <a16:creationId xmlns:a16="http://schemas.microsoft.com/office/drawing/2014/main" id="{1F657B7A-966D-F4CF-D5B7-E2E846293D9F}"/>
              </a:ext>
            </a:extLst>
          </p:cNvPr>
          <p:cNvSpPr>
            <a:spLocks noGrp="1"/>
          </p:cNvSpPr>
          <p:nvPr>
            <p:ph idx="1"/>
          </p:nvPr>
        </p:nvSpPr>
        <p:spPr>
          <a:xfrm>
            <a:off x="607292" y="1535816"/>
            <a:ext cx="10319326" cy="4209202"/>
          </a:xfrm>
          <a:prstGeom prst="rect">
            <a:avLst/>
          </a:prstGeom>
        </p:spPr>
        <p:txBody>
          <a:bodyPr vert="horz" lIns="91440" tIns="45720" rIns="91440" bIns="45720" rtlCol="0">
            <a:normAutofit/>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nl-NL" dirty="0"/>
          </a:p>
        </p:txBody>
      </p:sp>
    </p:spTree>
    <p:extLst>
      <p:ext uri="{BB962C8B-B14F-4D97-AF65-F5344CB8AC3E}">
        <p14:creationId xmlns:p14="http://schemas.microsoft.com/office/powerpoint/2010/main" val="379478117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Oranje bove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ijdelijke aanduiding voor datum 6">
            <a:extLst>
              <a:ext uri="{FF2B5EF4-FFF2-40B4-BE49-F238E27FC236}">
                <a16:creationId xmlns:a16="http://schemas.microsoft.com/office/drawing/2014/main" id="{EA7E6B29-3EEA-2635-9C50-6056624BA77B}"/>
              </a:ext>
            </a:extLst>
          </p:cNvPr>
          <p:cNvSpPr>
            <a:spLocks noGrp="1"/>
          </p:cNvSpPr>
          <p:nvPr>
            <p:ph type="dt" sz="half" idx="10"/>
          </p:nvPr>
        </p:nvSpPr>
        <p:spPr/>
        <p:txBody>
          <a:bodyPr/>
          <a:lstStyle/>
          <a:p>
            <a:fld id="{69E0823B-42C1-445A-8297-7066970F60AE}" type="datetimeFigureOut">
              <a:rPr lang="nl-NL" smtClean="0"/>
              <a:t>4-11-2024</a:t>
            </a:fld>
            <a:endParaRPr lang="nl-NL"/>
          </a:p>
        </p:txBody>
      </p:sp>
      <p:sp>
        <p:nvSpPr>
          <p:cNvPr id="8" name="Tijdelijke aanduiding voor voettekst 7">
            <a:extLst>
              <a:ext uri="{FF2B5EF4-FFF2-40B4-BE49-F238E27FC236}">
                <a16:creationId xmlns:a16="http://schemas.microsoft.com/office/drawing/2014/main" id="{8CFAD255-79F1-1D71-D967-3CB4DB009DA4}"/>
              </a:ext>
            </a:extLst>
          </p:cNvPr>
          <p:cNvSpPr>
            <a:spLocks noGrp="1"/>
          </p:cNvSpPr>
          <p:nvPr>
            <p:ph type="ftr" sz="quarter" idx="11"/>
          </p:nvPr>
        </p:nvSpPr>
        <p:spPr/>
        <p:txBody>
          <a:bodyPr/>
          <a:lstStyle/>
          <a:p>
            <a:endParaRPr lang="nl-NL"/>
          </a:p>
        </p:txBody>
      </p:sp>
      <p:sp>
        <p:nvSpPr>
          <p:cNvPr id="9" name="Tijdelijke aanduiding voor dianummer 8">
            <a:extLst>
              <a:ext uri="{FF2B5EF4-FFF2-40B4-BE49-F238E27FC236}">
                <a16:creationId xmlns:a16="http://schemas.microsoft.com/office/drawing/2014/main" id="{07297B69-45EF-8782-D688-560A5965DFF2}"/>
              </a:ext>
            </a:extLst>
          </p:cNvPr>
          <p:cNvSpPr>
            <a:spLocks noGrp="1"/>
          </p:cNvSpPr>
          <p:nvPr>
            <p:ph type="sldNum" sz="quarter" idx="12"/>
          </p:nvPr>
        </p:nvSpPr>
        <p:spPr/>
        <p:txBody>
          <a:bodyPr/>
          <a:lstStyle/>
          <a:p>
            <a:fld id="{50F28F23-14CB-4BDA-A3A5-DBB280AC5E7D}" type="slidenum">
              <a:rPr lang="nl-NL" smtClean="0"/>
              <a:t>‹nr.›</a:t>
            </a:fld>
            <a:endParaRPr lang="nl-NL"/>
          </a:p>
        </p:txBody>
      </p:sp>
      <p:sp>
        <p:nvSpPr>
          <p:cNvPr id="10" name="Tijdelijke aanduiding voor titel 1">
            <a:extLst>
              <a:ext uri="{FF2B5EF4-FFF2-40B4-BE49-F238E27FC236}">
                <a16:creationId xmlns:a16="http://schemas.microsoft.com/office/drawing/2014/main" id="{E2E8EA2D-B984-AE48-A120-03C406D69616}"/>
              </a:ext>
            </a:extLst>
          </p:cNvPr>
          <p:cNvSpPr>
            <a:spLocks noGrp="1"/>
          </p:cNvSpPr>
          <p:nvPr>
            <p:ph type="title"/>
          </p:nvPr>
        </p:nvSpPr>
        <p:spPr>
          <a:xfrm>
            <a:off x="607292" y="124293"/>
            <a:ext cx="10515600" cy="942327"/>
          </a:xfrm>
          <a:prstGeom prst="rect">
            <a:avLst/>
          </a:prstGeom>
        </p:spPr>
        <p:txBody>
          <a:bodyPr vert="horz" lIns="91440" tIns="45720" rIns="91440" bIns="45720" rtlCol="0" anchor="ctr">
            <a:normAutofit/>
          </a:bodyPr>
          <a:lstStyle/>
          <a:p>
            <a:r>
              <a:rPr lang="nl-NL"/>
              <a:t>Klik om stijl te bewerken</a:t>
            </a:r>
            <a:endParaRPr lang="nl-NL" dirty="0"/>
          </a:p>
        </p:txBody>
      </p:sp>
      <p:sp>
        <p:nvSpPr>
          <p:cNvPr id="11" name="Tijdelijke aanduiding voor tekst 2">
            <a:extLst>
              <a:ext uri="{FF2B5EF4-FFF2-40B4-BE49-F238E27FC236}">
                <a16:creationId xmlns:a16="http://schemas.microsoft.com/office/drawing/2014/main" id="{8F6EF293-F334-FC5E-4B57-9D67857B5367}"/>
              </a:ext>
            </a:extLst>
          </p:cNvPr>
          <p:cNvSpPr>
            <a:spLocks noGrp="1"/>
          </p:cNvSpPr>
          <p:nvPr>
            <p:ph idx="1"/>
          </p:nvPr>
        </p:nvSpPr>
        <p:spPr>
          <a:xfrm>
            <a:off x="607292" y="1535816"/>
            <a:ext cx="10319326" cy="4209202"/>
          </a:xfrm>
          <a:prstGeom prst="rect">
            <a:avLst/>
          </a:prstGeom>
        </p:spPr>
        <p:txBody>
          <a:bodyPr vert="horz" lIns="91440" tIns="45720" rIns="91440" bIns="45720" rtlCol="0">
            <a:normAutofit/>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nl-NL" dirty="0"/>
          </a:p>
        </p:txBody>
      </p:sp>
    </p:spTree>
    <p:extLst>
      <p:ext uri="{BB962C8B-B14F-4D97-AF65-F5344CB8AC3E}">
        <p14:creationId xmlns:p14="http://schemas.microsoft.com/office/powerpoint/2010/main" val="310739758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Groen bove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jdelijke aanduiding voor datum 1">
            <a:extLst>
              <a:ext uri="{FF2B5EF4-FFF2-40B4-BE49-F238E27FC236}">
                <a16:creationId xmlns:a16="http://schemas.microsoft.com/office/drawing/2014/main" id="{2AEC608D-4624-AEE8-FFE1-A65C0ACF3124}"/>
              </a:ext>
            </a:extLst>
          </p:cNvPr>
          <p:cNvSpPr>
            <a:spLocks noGrp="1"/>
          </p:cNvSpPr>
          <p:nvPr>
            <p:ph type="dt" sz="half" idx="10"/>
          </p:nvPr>
        </p:nvSpPr>
        <p:spPr/>
        <p:txBody>
          <a:bodyPr/>
          <a:lstStyle/>
          <a:p>
            <a:fld id="{69E0823B-42C1-445A-8297-7066970F60AE}" type="datetimeFigureOut">
              <a:rPr lang="nl-NL" smtClean="0"/>
              <a:t>4-11-2024</a:t>
            </a:fld>
            <a:endParaRPr lang="nl-NL"/>
          </a:p>
        </p:txBody>
      </p:sp>
      <p:sp>
        <p:nvSpPr>
          <p:cNvPr id="3" name="Tijdelijke aanduiding voor voettekst 2">
            <a:extLst>
              <a:ext uri="{FF2B5EF4-FFF2-40B4-BE49-F238E27FC236}">
                <a16:creationId xmlns:a16="http://schemas.microsoft.com/office/drawing/2014/main" id="{0EA791A5-D983-7400-DBFB-9BDE268E8A4F}"/>
              </a:ext>
            </a:extLst>
          </p:cNvPr>
          <p:cNvSpPr>
            <a:spLocks noGrp="1"/>
          </p:cNvSpPr>
          <p:nvPr>
            <p:ph type="ftr" sz="quarter" idx="11"/>
          </p:nvPr>
        </p:nvSpPr>
        <p:spPr/>
        <p:txBody>
          <a:bodyPr/>
          <a:lstStyle/>
          <a:p>
            <a:endParaRPr lang="nl-NL"/>
          </a:p>
        </p:txBody>
      </p:sp>
      <p:sp>
        <p:nvSpPr>
          <p:cNvPr id="4" name="Tijdelijke aanduiding voor dianummer 3">
            <a:extLst>
              <a:ext uri="{FF2B5EF4-FFF2-40B4-BE49-F238E27FC236}">
                <a16:creationId xmlns:a16="http://schemas.microsoft.com/office/drawing/2014/main" id="{24E57B02-EE28-9481-6426-BC11EF03A4CE}"/>
              </a:ext>
            </a:extLst>
          </p:cNvPr>
          <p:cNvSpPr>
            <a:spLocks noGrp="1"/>
          </p:cNvSpPr>
          <p:nvPr>
            <p:ph type="sldNum" sz="quarter" idx="12"/>
          </p:nvPr>
        </p:nvSpPr>
        <p:spPr/>
        <p:txBody>
          <a:bodyPr/>
          <a:lstStyle/>
          <a:p>
            <a:fld id="{50F28F23-14CB-4BDA-A3A5-DBB280AC5E7D}" type="slidenum">
              <a:rPr lang="nl-NL" smtClean="0"/>
              <a:t>‹nr.›</a:t>
            </a:fld>
            <a:endParaRPr lang="nl-NL"/>
          </a:p>
        </p:txBody>
      </p:sp>
      <p:sp>
        <p:nvSpPr>
          <p:cNvPr id="5" name="Tijdelijke aanduiding voor titel 1">
            <a:extLst>
              <a:ext uri="{FF2B5EF4-FFF2-40B4-BE49-F238E27FC236}">
                <a16:creationId xmlns:a16="http://schemas.microsoft.com/office/drawing/2014/main" id="{56B6687F-DDE3-E19C-E0CB-08527683C74E}"/>
              </a:ext>
            </a:extLst>
          </p:cNvPr>
          <p:cNvSpPr>
            <a:spLocks noGrp="1"/>
          </p:cNvSpPr>
          <p:nvPr>
            <p:ph type="title"/>
          </p:nvPr>
        </p:nvSpPr>
        <p:spPr>
          <a:xfrm>
            <a:off x="607292" y="124293"/>
            <a:ext cx="10515600" cy="942327"/>
          </a:xfrm>
          <a:prstGeom prst="rect">
            <a:avLst/>
          </a:prstGeom>
        </p:spPr>
        <p:txBody>
          <a:bodyPr vert="horz" lIns="91440" tIns="45720" rIns="91440" bIns="45720" rtlCol="0" anchor="ctr">
            <a:normAutofit/>
          </a:bodyPr>
          <a:lstStyle/>
          <a:p>
            <a:r>
              <a:rPr lang="nl-NL"/>
              <a:t>Klik om stijl te bewerken</a:t>
            </a:r>
            <a:endParaRPr lang="nl-NL" dirty="0"/>
          </a:p>
        </p:txBody>
      </p:sp>
      <p:sp>
        <p:nvSpPr>
          <p:cNvPr id="6" name="Tijdelijke aanduiding voor tekst 2">
            <a:extLst>
              <a:ext uri="{FF2B5EF4-FFF2-40B4-BE49-F238E27FC236}">
                <a16:creationId xmlns:a16="http://schemas.microsoft.com/office/drawing/2014/main" id="{13BE9CB2-5BC6-7D20-A200-FA85EA198ADC}"/>
              </a:ext>
            </a:extLst>
          </p:cNvPr>
          <p:cNvSpPr>
            <a:spLocks noGrp="1"/>
          </p:cNvSpPr>
          <p:nvPr>
            <p:ph idx="1"/>
          </p:nvPr>
        </p:nvSpPr>
        <p:spPr>
          <a:xfrm>
            <a:off x="607292" y="1535816"/>
            <a:ext cx="10319326" cy="4209202"/>
          </a:xfrm>
          <a:prstGeom prst="rect">
            <a:avLst/>
          </a:prstGeom>
        </p:spPr>
        <p:txBody>
          <a:bodyPr vert="horz" lIns="91440" tIns="45720" rIns="91440" bIns="45720" rtlCol="0">
            <a:normAutofit/>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nl-NL" dirty="0"/>
          </a:p>
        </p:txBody>
      </p:sp>
    </p:spTree>
    <p:extLst>
      <p:ext uri="{BB962C8B-B14F-4D97-AF65-F5344CB8AC3E}">
        <p14:creationId xmlns:p14="http://schemas.microsoft.com/office/powerpoint/2010/main" val="288892383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Rood bove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Tijdelijke aanduiding voor datum 4">
            <a:extLst>
              <a:ext uri="{FF2B5EF4-FFF2-40B4-BE49-F238E27FC236}">
                <a16:creationId xmlns:a16="http://schemas.microsoft.com/office/drawing/2014/main" id="{EAD30921-6ECE-16E7-028E-877C2B872346}"/>
              </a:ext>
            </a:extLst>
          </p:cNvPr>
          <p:cNvSpPr>
            <a:spLocks noGrp="1"/>
          </p:cNvSpPr>
          <p:nvPr>
            <p:ph type="dt" sz="half" idx="10"/>
          </p:nvPr>
        </p:nvSpPr>
        <p:spPr/>
        <p:txBody>
          <a:bodyPr/>
          <a:lstStyle/>
          <a:p>
            <a:fld id="{69E0823B-42C1-445A-8297-7066970F60AE}" type="datetimeFigureOut">
              <a:rPr lang="nl-NL" smtClean="0"/>
              <a:t>4-11-2024</a:t>
            </a:fld>
            <a:endParaRPr lang="nl-NL"/>
          </a:p>
        </p:txBody>
      </p:sp>
      <p:sp>
        <p:nvSpPr>
          <p:cNvPr id="6" name="Tijdelijke aanduiding voor voettekst 5">
            <a:extLst>
              <a:ext uri="{FF2B5EF4-FFF2-40B4-BE49-F238E27FC236}">
                <a16:creationId xmlns:a16="http://schemas.microsoft.com/office/drawing/2014/main" id="{099C6096-7E9A-1D00-A4F7-41A5CB2FF59D}"/>
              </a:ext>
            </a:extLst>
          </p:cNvPr>
          <p:cNvSpPr>
            <a:spLocks noGrp="1"/>
          </p:cNvSpPr>
          <p:nvPr>
            <p:ph type="ftr" sz="quarter" idx="11"/>
          </p:nvPr>
        </p:nvSpPr>
        <p:spPr/>
        <p:txBody>
          <a:bodyPr/>
          <a:lstStyle/>
          <a:p>
            <a:endParaRPr lang="nl-NL"/>
          </a:p>
        </p:txBody>
      </p:sp>
      <p:sp>
        <p:nvSpPr>
          <p:cNvPr id="7" name="Tijdelijke aanduiding voor dianummer 6">
            <a:extLst>
              <a:ext uri="{FF2B5EF4-FFF2-40B4-BE49-F238E27FC236}">
                <a16:creationId xmlns:a16="http://schemas.microsoft.com/office/drawing/2014/main" id="{CFFAE77B-8F6A-8F68-4424-460547724F0D}"/>
              </a:ext>
            </a:extLst>
          </p:cNvPr>
          <p:cNvSpPr>
            <a:spLocks noGrp="1"/>
          </p:cNvSpPr>
          <p:nvPr>
            <p:ph type="sldNum" sz="quarter" idx="12"/>
          </p:nvPr>
        </p:nvSpPr>
        <p:spPr/>
        <p:txBody>
          <a:bodyPr/>
          <a:lstStyle/>
          <a:p>
            <a:fld id="{50F28F23-14CB-4BDA-A3A5-DBB280AC5E7D}" type="slidenum">
              <a:rPr lang="nl-NL" smtClean="0"/>
              <a:t>‹nr.›</a:t>
            </a:fld>
            <a:endParaRPr lang="nl-NL"/>
          </a:p>
        </p:txBody>
      </p:sp>
      <p:sp>
        <p:nvSpPr>
          <p:cNvPr id="8" name="Tijdelijke aanduiding voor titel 1">
            <a:extLst>
              <a:ext uri="{FF2B5EF4-FFF2-40B4-BE49-F238E27FC236}">
                <a16:creationId xmlns:a16="http://schemas.microsoft.com/office/drawing/2014/main" id="{2390E231-DD3F-7149-AEAC-FC0D631F998A}"/>
              </a:ext>
            </a:extLst>
          </p:cNvPr>
          <p:cNvSpPr>
            <a:spLocks noGrp="1"/>
          </p:cNvSpPr>
          <p:nvPr>
            <p:ph type="title"/>
          </p:nvPr>
        </p:nvSpPr>
        <p:spPr>
          <a:xfrm>
            <a:off x="607292" y="124293"/>
            <a:ext cx="10515600" cy="942327"/>
          </a:xfrm>
          <a:prstGeom prst="rect">
            <a:avLst/>
          </a:prstGeom>
        </p:spPr>
        <p:txBody>
          <a:bodyPr vert="horz" lIns="91440" tIns="45720" rIns="91440" bIns="45720" rtlCol="0" anchor="ctr">
            <a:normAutofit/>
          </a:bodyPr>
          <a:lstStyle/>
          <a:p>
            <a:r>
              <a:rPr lang="nl-NL"/>
              <a:t>Klik om stijl te bewerken</a:t>
            </a:r>
            <a:endParaRPr lang="nl-NL" dirty="0"/>
          </a:p>
        </p:txBody>
      </p:sp>
      <p:sp>
        <p:nvSpPr>
          <p:cNvPr id="9" name="Tijdelijke aanduiding voor tekst 2">
            <a:extLst>
              <a:ext uri="{FF2B5EF4-FFF2-40B4-BE49-F238E27FC236}">
                <a16:creationId xmlns:a16="http://schemas.microsoft.com/office/drawing/2014/main" id="{C8DA6D1F-1AE6-CE58-18C8-AFCCA0B9465D}"/>
              </a:ext>
            </a:extLst>
          </p:cNvPr>
          <p:cNvSpPr>
            <a:spLocks noGrp="1"/>
          </p:cNvSpPr>
          <p:nvPr>
            <p:ph idx="1"/>
          </p:nvPr>
        </p:nvSpPr>
        <p:spPr>
          <a:xfrm>
            <a:off x="607292" y="1535816"/>
            <a:ext cx="10319326" cy="4209202"/>
          </a:xfrm>
          <a:prstGeom prst="rect">
            <a:avLst/>
          </a:prstGeom>
        </p:spPr>
        <p:txBody>
          <a:bodyPr vert="horz" lIns="91440" tIns="45720" rIns="91440" bIns="45720" rtlCol="0">
            <a:normAutofit/>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nl-NL" dirty="0"/>
          </a:p>
        </p:txBody>
      </p:sp>
    </p:spTree>
    <p:extLst>
      <p:ext uri="{BB962C8B-B14F-4D97-AF65-F5344CB8AC3E}">
        <p14:creationId xmlns:p14="http://schemas.microsoft.com/office/powerpoint/2010/main" val="163684275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9">
            <a:lum/>
          </a:blip>
          <a:srcRect/>
          <a:stretch>
            <a:fillRect/>
          </a:stretch>
        </a:blipFill>
        <a:effectLst/>
      </p:bgPr>
    </p:bg>
    <p:spTree>
      <p:nvGrpSpPr>
        <p:cNvPr id="1" name=""/>
        <p:cNvGrpSpPr/>
        <p:nvPr/>
      </p:nvGrpSpPr>
      <p:grpSpPr>
        <a:xfrm>
          <a:off x="0" y="0"/>
          <a:ext cx="0" cy="0"/>
          <a:chOff x="0" y="0"/>
          <a:chExt cx="0" cy="0"/>
        </a:xfrm>
      </p:grpSpPr>
      <p:sp>
        <p:nvSpPr>
          <p:cNvPr id="2" name="Tijdelijke aanduiding voor titel 1">
            <a:extLst>
              <a:ext uri="{FF2B5EF4-FFF2-40B4-BE49-F238E27FC236}">
                <a16:creationId xmlns:a16="http://schemas.microsoft.com/office/drawing/2014/main" id="{F4D99A29-57CE-DA5C-28DA-BC9532CFBA3E}"/>
              </a:ext>
            </a:extLst>
          </p:cNvPr>
          <p:cNvSpPr>
            <a:spLocks noGrp="1"/>
          </p:cNvSpPr>
          <p:nvPr>
            <p:ph type="title"/>
          </p:nvPr>
        </p:nvSpPr>
        <p:spPr>
          <a:xfrm>
            <a:off x="607292" y="124293"/>
            <a:ext cx="10515600" cy="942327"/>
          </a:xfrm>
          <a:prstGeom prst="rect">
            <a:avLst/>
          </a:prstGeom>
        </p:spPr>
        <p:txBody>
          <a:bodyPr vert="horz" lIns="91440" tIns="45720" rIns="91440" bIns="45720" rtlCol="0" anchor="ctr">
            <a:normAutofit/>
          </a:bodyPr>
          <a:lstStyle/>
          <a:p>
            <a:r>
              <a:rPr lang="nl-NL" dirty="0"/>
              <a:t>Klik om stijl te bewerken</a:t>
            </a:r>
          </a:p>
        </p:txBody>
      </p:sp>
      <p:sp>
        <p:nvSpPr>
          <p:cNvPr id="3" name="Tijdelijke aanduiding voor tekst 2">
            <a:extLst>
              <a:ext uri="{FF2B5EF4-FFF2-40B4-BE49-F238E27FC236}">
                <a16:creationId xmlns:a16="http://schemas.microsoft.com/office/drawing/2014/main" id="{8F32F6C1-5244-BDB1-3179-135C3EEC1B38}"/>
              </a:ext>
            </a:extLst>
          </p:cNvPr>
          <p:cNvSpPr>
            <a:spLocks noGrp="1"/>
          </p:cNvSpPr>
          <p:nvPr>
            <p:ph type="body" idx="1"/>
          </p:nvPr>
        </p:nvSpPr>
        <p:spPr>
          <a:xfrm>
            <a:off x="607292" y="1535816"/>
            <a:ext cx="10319326" cy="4209202"/>
          </a:xfrm>
          <a:prstGeom prst="rect">
            <a:avLst/>
          </a:prstGeom>
        </p:spPr>
        <p:txBody>
          <a:bodyPr vert="horz" lIns="91440" tIns="45720" rIns="91440" bIns="45720" rtlCol="0">
            <a:normAutofit/>
          </a:bodyPr>
          <a:lstStyle/>
          <a:p>
            <a:pPr lvl="0"/>
            <a:r>
              <a:rPr lang="nl-NL" dirty="0"/>
              <a:t>Klikken om de tekststijl van het model te bewerken</a:t>
            </a:r>
          </a:p>
          <a:p>
            <a:pPr lvl="1"/>
            <a:r>
              <a:rPr lang="nl-NL" dirty="0"/>
              <a:t>Tweede niveau</a:t>
            </a:r>
          </a:p>
          <a:p>
            <a:pPr lvl="2"/>
            <a:r>
              <a:rPr lang="nl-NL" dirty="0"/>
              <a:t>Derde niveau</a:t>
            </a:r>
          </a:p>
          <a:p>
            <a:pPr lvl="3"/>
            <a:r>
              <a:rPr lang="nl-NL" dirty="0"/>
              <a:t>Vierde niveau</a:t>
            </a:r>
          </a:p>
          <a:p>
            <a:pPr lvl="4"/>
            <a:r>
              <a:rPr lang="nl-NL" dirty="0"/>
              <a:t>Vijfde niveau</a:t>
            </a:r>
          </a:p>
        </p:txBody>
      </p:sp>
      <p:sp>
        <p:nvSpPr>
          <p:cNvPr id="4" name="Tijdelijke aanduiding voor datum 3">
            <a:extLst>
              <a:ext uri="{FF2B5EF4-FFF2-40B4-BE49-F238E27FC236}">
                <a16:creationId xmlns:a16="http://schemas.microsoft.com/office/drawing/2014/main" id="{5183D741-DE28-4CF4-DBC6-9B27952985E6}"/>
              </a:ext>
            </a:extLst>
          </p:cNvPr>
          <p:cNvSpPr>
            <a:spLocks noGrp="1"/>
          </p:cNvSpPr>
          <p:nvPr>
            <p:ph type="dt" sz="half" idx="2"/>
          </p:nvPr>
        </p:nvSpPr>
        <p:spPr>
          <a:xfrm>
            <a:off x="607292" y="6356349"/>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69E0823B-42C1-445A-8297-7066970F60AE}" type="datetimeFigureOut">
              <a:rPr lang="nl-NL" smtClean="0"/>
              <a:t>4-11-2024</a:t>
            </a:fld>
            <a:endParaRPr lang="nl-NL"/>
          </a:p>
        </p:txBody>
      </p:sp>
      <p:sp>
        <p:nvSpPr>
          <p:cNvPr id="5" name="Tijdelijke aanduiding voor voettekst 4">
            <a:extLst>
              <a:ext uri="{FF2B5EF4-FFF2-40B4-BE49-F238E27FC236}">
                <a16:creationId xmlns:a16="http://schemas.microsoft.com/office/drawing/2014/main" id="{314DFE19-E624-762A-F392-EB9391D0E7FB}"/>
              </a:ext>
            </a:extLst>
          </p:cNvPr>
          <p:cNvSpPr>
            <a:spLocks noGrp="1"/>
          </p:cNvSpPr>
          <p:nvPr>
            <p:ph type="ftr" sz="quarter" idx="3"/>
          </p:nvPr>
        </p:nvSpPr>
        <p:spPr>
          <a:xfrm>
            <a:off x="3525982" y="6356347"/>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nl-NL"/>
          </a:p>
        </p:txBody>
      </p:sp>
      <p:sp>
        <p:nvSpPr>
          <p:cNvPr id="6" name="Tijdelijke aanduiding voor dianummer 5">
            <a:extLst>
              <a:ext uri="{FF2B5EF4-FFF2-40B4-BE49-F238E27FC236}">
                <a16:creationId xmlns:a16="http://schemas.microsoft.com/office/drawing/2014/main" id="{D0434965-1F24-B1CD-B6D7-E32B0F007F0F}"/>
              </a:ext>
            </a:extLst>
          </p:cNvPr>
          <p:cNvSpPr>
            <a:spLocks noGrp="1"/>
          </p:cNvSpPr>
          <p:nvPr>
            <p:ph type="sldNum" sz="quarter" idx="4"/>
          </p:nvPr>
        </p:nvSpPr>
        <p:spPr>
          <a:xfrm>
            <a:off x="7816273" y="6356347"/>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50F28F23-14CB-4BDA-A3A5-DBB280AC5E7D}" type="slidenum">
              <a:rPr lang="nl-NL" smtClean="0"/>
              <a:t>‹nr.›</a:t>
            </a:fld>
            <a:endParaRPr lang="nl-NL"/>
          </a:p>
        </p:txBody>
      </p:sp>
    </p:spTree>
    <p:extLst>
      <p:ext uri="{BB962C8B-B14F-4D97-AF65-F5344CB8AC3E}">
        <p14:creationId xmlns:p14="http://schemas.microsoft.com/office/powerpoint/2010/main" val="1850618532"/>
      </p:ext>
    </p:extLst>
  </p:cSld>
  <p:clrMap bg1="lt1" tx1="dk1" bg2="lt2" tx2="dk2" accent1="accent1" accent2="accent2" accent3="accent3" accent4="accent4" accent5="accent5" accent6="accent6" hlink="hlink" folHlink="folHlink"/>
  <p:sldLayoutIdLst>
    <p:sldLayoutId id="2147483649" r:id="rId1"/>
    <p:sldLayoutId id="2147483659" r:id="rId2"/>
    <p:sldLayoutId id="2147483660" r:id="rId3"/>
    <p:sldLayoutId id="2147483651" r:id="rId4"/>
    <p:sldLayoutId id="2147483653" r:id="rId5"/>
    <p:sldLayoutId id="2147483655" r:id="rId6"/>
    <p:sldLayoutId id="2147483657" r:id="rId7"/>
  </p:sldLayoutIdLst>
  <p:txStyles>
    <p:titleStyle>
      <a:lvl1pPr algn="l" defTabSz="914400" rtl="0" eaLnBrk="1" latinLnBrk="0" hangingPunct="1">
        <a:lnSpc>
          <a:spcPct val="90000"/>
        </a:lnSpc>
        <a:spcBef>
          <a:spcPct val="0"/>
        </a:spcBef>
        <a:buNone/>
        <a:defRPr sz="4400" kern="1200">
          <a:solidFill>
            <a:schemeClr val="bg1"/>
          </a:solidFill>
          <a:latin typeface="Impact" panose="020B0806030902050204"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2D99DB9-CD30-72F5-2C97-EA6FEC6EB76A}"/>
              </a:ext>
            </a:extLst>
          </p:cNvPr>
          <p:cNvSpPr>
            <a:spLocks noGrp="1"/>
          </p:cNvSpPr>
          <p:nvPr>
            <p:ph type="ctrTitle"/>
          </p:nvPr>
        </p:nvSpPr>
        <p:spPr/>
        <p:txBody>
          <a:bodyPr>
            <a:normAutofit/>
          </a:bodyPr>
          <a:lstStyle/>
          <a:p>
            <a:r>
              <a:rPr lang="nl-NL" dirty="0"/>
              <a:t>104</a:t>
            </a:r>
            <a:r>
              <a:rPr lang="nl-NL" baseline="30000" dirty="0"/>
              <a:t>e</a:t>
            </a:r>
            <a:r>
              <a:rPr lang="nl-NL" dirty="0"/>
              <a:t> landelijke raad</a:t>
            </a:r>
            <a:br>
              <a:rPr lang="nl-NL" dirty="0"/>
            </a:br>
            <a:r>
              <a:rPr lang="nl-NL" sz="2000" dirty="0"/>
              <a:t>14 december 2024</a:t>
            </a:r>
            <a:endParaRPr lang="nl-NL" dirty="0"/>
          </a:p>
        </p:txBody>
      </p:sp>
      <p:sp>
        <p:nvSpPr>
          <p:cNvPr id="3" name="Ondertitel 2">
            <a:extLst>
              <a:ext uri="{FF2B5EF4-FFF2-40B4-BE49-F238E27FC236}">
                <a16:creationId xmlns:a16="http://schemas.microsoft.com/office/drawing/2014/main" id="{FB337218-9D18-B8A2-5992-98ED06F65870}"/>
              </a:ext>
            </a:extLst>
          </p:cNvPr>
          <p:cNvSpPr>
            <a:spLocks noGrp="1"/>
          </p:cNvSpPr>
          <p:nvPr>
            <p:ph type="subTitle" idx="1"/>
          </p:nvPr>
        </p:nvSpPr>
        <p:spPr/>
        <p:txBody>
          <a:bodyPr/>
          <a:lstStyle/>
          <a:p>
            <a:r>
              <a:rPr lang="nl-NL" dirty="0"/>
              <a:t>Toelichting van de belangrijkste onderwerpen op de agenda.</a:t>
            </a:r>
          </a:p>
        </p:txBody>
      </p:sp>
    </p:spTree>
    <p:extLst>
      <p:ext uri="{BB962C8B-B14F-4D97-AF65-F5344CB8AC3E}">
        <p14:creationId xmlns:p14="http://schemas.microsoft.com/office/powerpoint/2010/main" val="287289951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75012E5-01B3-9B68-5495-CA053BD01691}"/>
              </a:ext>
            </a:extLst>
          </p:cNvPr>
          <p:cNvSpPr>
            <a:spLocks noGrp="1"/>
          </p:cNvSpPr>
          <p:nvPr>
            <p:ph type="title"/>
          </p:nvPr>
        </p:nvSpPr>
        <p:spPr/>
        <p:txBody>
          <a:bodyPr/>
          <a:lstStyle/>
          <a:p>
            <a:r>
              <a:rPr lang="nl-NL" dirty="0"/>
              <a:t>Financiën en beheer 2025 -2</a:t>
            </a:r>
          </a:p>
        </p:txBody>
      </p:sp>
      <p:sp>
        <p:nvSpPr>
          <p:cNvPr id="3" name="Tijdelijke aanduiding voor inhoud 2">
            <a:extLst>
              <a:ext uri="{FF2B5EF4-FFF2-40B4-BE49-F238E27FC236}">
                <a16:creationId xmlns:a16="http://schemas.microsoft.com/office/drawing/2014/main" id="{69B71857-9FE9-E5FC-AA19-0D1D7F841215}"/>
              </a:ext>
            </a:extLst>
          </p:cNvPr>
          <p:cNvSpPr>
            <a:spLocks noGrp="1"/>
          </p:cNvSpPr>
          <p:nvPr>
            <p:ph idx="1"/>
          </p:nvPr>
        </p:nvSpPr>
        <p:spPr/>
        <p:txBody>
          <a:bodyPr/>
          <a:lstStyle/>
          <a:p>
            <a:pPr marL="0" marR="0" lvl="0" indent="0" algn="l" defTabSz="914400" rtl="0" eaLnBrk="0" fontAlgn="base" latinLnBrk="0" hangingPunct="0">
              <a:lnSpc>
                <a:spcPct val="115000"/>
              </a:lnSpc>
              <a:spcBef>
                <a:spcPct val="20000"/>
              </a:spcBef>
              <a:spcAft>
                <a:spcPts val="0"/>
              </a:spcAft>
              <a:buClrTx/>
              <a:buSzTx/>
              <a:buFontTx/>
              <a:buNone/>
              <a:tabLst>
                <a:tab pos="648335" algn="l"/>
                <a:tab pos="990600" algn="l"/>
              </a:tabLst>
              <a:defRPr/>
            </a:pPr>
            <a:r>
              <a:rPr kumimoji="0" lang="nl-NL" sz="2800" b="0" i="0" u="none" strike="noStrike" kern="0" cap="none" spc="0" normalizeH="0" baseline="0" noProof="0" dirty="0">
                <a:ln>
                  <a:noFill/>
                </a:ln>
                <a:solidFill>
                  <a:srgbClr val="000000"/>
                </a:solidFill>
                <a:effectLst/>
                <a:uLnTx/>
                <a:uFillTx/>
                <a:latin typeface="Arial"/>
                <a:ea typeface="Times New Roman" panose="02020603050405020304" pitchFamily="18" charset="0"/>
                <a:cs typeface="Times New Roman" panose="02020603050405020304" pitchFamily="18" charset="0"/>
              </a:rPr>
              <a:t>In de landelijke raadstukken zijn meegestuurd:</a:t>
            </a:r>
          </a:p>
          <a:p>
            <a:pPr marL="0" marR="0" lvl="0" indent="0" algn="l" defTabSz="914400" rtl="0" eaLnBrk="0" fontAlgn="base" latinLnBrk="0" hangingPunct="0">
              <a:lnSpc>
                <a:spcPct val="115000"/>
              </a:lnSpc>
              <a:spcBef>
                <a:spcPct val="20000"/>
              </a:spcBef>
              <a:spcAft>
                <a:spcPts val="0"/>
              </a:spcAft>
              <a:buClrTx/>
              <a:buSzTx/>
              <a:buFontTx/>
              <a:buNone/>
              <a:tabLst>
                <a:tab pos="648335" algn="l"/>
                <a:tab pos="990600" algn="l"/>
              </a:tabLst>
              <a:defRPr/>
            </a:pPr>
            <a:endParaRPr kumimoji="0" lang="nl-NL" sz="2800" b="0" i="0" u="none" strike="noStrike" kern="0" cap="none" spc="0" normalizeH="0" baseline="0" noProof="0" dirty="0">
              <a:ln>
                <a:noFill/>
              </a:ln>
              <a:solidFill>
                <a:srgbClr val="000000"/>
              </a:solidFill>
              <a:effectLst/>
              <a:uLnTx/>
              <a:uFillTx/>
              <a:latin typeface="Arial"/>
              <a:ea typeface="Times New Roman" panose="02020603050405020304" pitchFamily="18" charset="0"/>
              <a:cs typeface="Times New Roman" panose="02020603050405020304" pitchFamily="18" charset="0"/>
            </a:endParaRPr>
          </a:p>
          <a:p>
            <a:pPr>
              <a:lnSpc>
                <a:spcPct val="115000"/>
              </a:lnSpc>
              <a:spcAft>
                <a:spcPts val="0"/>
              </a:spcAft>
              <a:tabLst>
                <a:tab pos="648335" algn="l"/>
                <a:tab pos="990600" algn="l"/>
              </a:tabLst>
              <a:defRPr/>
            </a:pPr>
            <a:r>
              <a:rPr lang="nl-NL" dirty="0">
                <a:solidFill>
                  <a:srgbClr val="000000"/>
                </a:solidFill>
                <a:latin typeface="Arial"/>
                <a:ea typeface="Times New Roman" panose="02020603050405020304" pitchFamily="18" charset="0"/>
                <a:cs typeface="Times New Roman"/>
              </a:rPr>
              <a:t>D</a:t>
            </a:r>
            <a:r>
              <a:rPr lang="nl-NL" sz="2800" dirty="0">
                <a:solidFill>
                  <a:srgbClr val="000000"/>
                </a:solidFill>
                <a:latin typeface="Arial"/>
                <a:ea typeface="Times New Roman" panose="02020603050405020304" pitchFamily="18" charset="0"/>
                <a:cs typeface="Times New Roman"/>
              </a:rPr>
              <a:t>e begroting 2025 van </a:t>
            </a:r>
            <a:r>
              <a:rPr kumimoji="0" lang="nl-NL" sz="2800" b="0" i="0" u="none" strike="noStrike" kern="0" cap="none" spc="0" normalizeH="0" baseline="0" noProof="0" dirty="0">
                <a:ln>
                  <a:noFill/>
                </a:ln>
                <a:solidFill>
                  <a:srgbClr val="000000"/>
                </a:solidFill>
                <a:effectLst/>
                <a:uLnTx/>
                <a:uFillTx/>
                <a:latin typeface="Arial"/>
                <a:ea typeface="Times New Roman" panose="02020603050405020304" pitchFamily="18" charset="0"/>
                <a:cs typeface="Times New Roman"/>
              </a:rPr>
              <a:t>de Vereniging Scouting Nederland</a:t>
            </a:r>
            <a:endParaRPr lang="nl-NL" sz="2800" b="0" i="0" u="none" strike="noStrike" kern="0" cap="none" spc="0" normalizeH="0" baseline="0" noProof="0" dirty="0">
              <a:ln>
                <a:noFill/>
              </a:ln>
              <a:solidFill>
                <a:srgbClr val="000000"/>
              </a:solidFill>
              <a:effectLst/>
              <a:uLnTx/>
              <a:uFillTx/>
              <a:latin typeface="Arial"/>
              <a:ea typeface="Times New Roman" panose="02020603050405020304" pitchFamily="18" charset="0"/>
              <a:cs typeface="Times New Roman"/>
            </a:endParaRPr>
          </a:p>
          <a:p>
            <a:pPr>
              <a:lnSpc>
                <a:spcPct val="115000"/>
              </a:lnSpc>
              <a:spcAft>
                <a:spcPts val="0"/>
              </a:spcAft>
              <a:tabLst>
                <a:tab pos="648335" algn="l"/>
                <a:tab pos="990600" algn="l"/>
              </a:tabLst>
              <a:defRPr/>
            </a:pPr>
            <a:r>
              <a:rPr kumimoji="0" lang="nl-NL" sz="2800" b="0" i="0" u="none" strike="noStrike" kern="0" cap="none" spc="0" normalizeH="0" baseline="0" noProof="0" dirty="0">
                <a:ln>
                  <a:noFill/>
                </a:ln>
                <a:solidFill>
                  <a:srgbClr val="000000"/>
                </a:solidFill>
                <a:effectLst/>
                <a:uLnTx/>
                <a:uFillTx/>
                <a:latin typeface="Arial"/>
                <a:ea typeface="Times New Roman" panose="02020603050405020304" pitchFamily="18" charset="0"/>
                <a:cs typeface="Times New Roman" panose="02020603050405020304" pitchFamily="18" charset="0"/>
              </a:rPr>
              <a:t>Het advies van de financiële commissie over de begroting van </a:t>
            </a:r>
            <a:r>
              <a:rPr kumimoji="0" lang="nl-NL" sz="2800" b="0" i="0" u="none" strike="noStrike" kern="0" cap="none" spc="0" normalizeH="0" baseline="0" noProof="0" dirty="0">
                <a:ln>
                  <a:noFill/>
                </a:ln>
                <a:solidFill>
                  <a:srgbClr val="000000"/>
                </a:solidFill>
                <a:effectLst/>
                <a:uLnTx/>
                <a:uFillTx/>
                <a:latin typeface="Arial"/>
                <a:ea typeface="+mn-ea"/>
                <a:cs typeface="+mn-cs"/>
              </a:rPr>
              <a:t>Scouting Nederland</a:t>
            </a:r>
          </a:p>
          <a:p>
            <a:pPr>
              <a:lnSpc>
                <a:spcPct val="115000"/>
              </a:lnSpc>
              <a:spcAft>
                <a:spcPts val="0"/>
              </a:spcAft>
              <a:tabLst>
                <a:tab pos="648335" algn="l"/>
                <a:tab pos="990600" algn="l"/>
              </a:tabLst>
              <a:defRPr/>
            </a:pPr>
            <a:r>
              <a:rPr lang="nl-NL" kern="0" dirty="0">
                <a:solidFill>
                  <a:srgbClr val="000000"/>
                </a:solidFill>
                <a:latin typeface="Arial"/>
                <a:cs typeface="+mn-cs"/>
              </a:rPr>
              <a:t>D</a:t>
            </a:r>
            <a:r>
              <a:rPr kumimoji="0" lang="nl-NL" sz="2800" b="0" i="0" u="none" strike="noStrike" kern="0" cap="none" spc="0" normalizeH="0" baseline="0" noProof="0" dirty="0">
                <a:ln>
                  <a:noFill/>
                </a:ln>
                <a:solidFill>
                  <a:srgbClr val="000000"/>
                </a:solidFill>
                <a:effectLst/>
                <a:uLnTx/>
                <a:uFillTx/>
                <a:latin typeface="Arial"/>
                <a:ea typeface="+mn-ea"/>
                <a:cs typeface="+mn-cs"/>
              </a:rPr>
              <a:t>e begroting en toelichting van het Scoutinglandgoed 2025</a:t>
            </a:r>
          </a:p>
          <a:p>
            <a:endParaRPr lang="nl-NL" dirty="0"/>
          </a:p>
        </p:txBody>
      </p:sp>
    </p:spTree>
    <p:extLst>
      <p:ext uri="{BB962C8B-B14F-4D97-AF65-F5344CB8AC3E}">
        <p14:creationId xmlns:p14="http://schemas.microsoft.com/office/powerpoint/2010/main" val="164531238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5E33389-1EDD-3738-DF7D-59E37B073A0E}"/>
              </a:ext>
            </a:extLst>
          </p:cNvPr>
          <p:cNvSpPr>
            <a:spLocks noGrp="1"/>
          </p:cNvSpPr>
          <p:nvPr>
            <p:ph type="title"/>
          </p:nvPr>
        </p:nvSpPr>
        <p:spPr/>
        <p:txBody>
          <a:bodyPr/>
          <a:lstStyle/>
          <a:p>
            <a:r>
              <a:rPr lang="nl-NL" dirty="0"/>
              <a:t>Herziening Huishoudelijk reglement 2024</a:t>
            </a:r>
          </a:p>
        </p:txBody>
      </p:sp>
      <p:sp>
        <p:nvSpPr>
          <p:cNvPr id="3" name="Tijdelijke aanduiding voor inhoud 2">
            <a:extLst>
              <a:ext uri="{FF2B5EF4-FFF2-40B4-BE49-F238E27FC236}">
                <a16:creationId xmlns:a16="http://schemas.microsoft.com/office/drawing/2014/main" id="{0BCB33F6-D1CE-D493-45E7-A0AB23D7E139}"/>
              </a:ext>
            </a:extLst>
          </p:cNvPr>
          <p:cNvSpPr>
            <a:spLocks noGrp="1"/>
          </p:cNvSpPr>
          <p:nvPr>
            <p:ph idx="1"/>
          </p:nvPr>
        </p:nvSpPr>
        <p:spPr/>
        <p:txBody>
          <a:bodyPr vert="horz" lIns="91440" tIns="45720" rIns="91440" bIns="45720" rtlCol="0" anchor="t">
            <a:normAutofit/>
          </a:bodyPr>
          <a:lstStyle/>
          <a:p>
            <a:pPr marL="0" indent="0">
              <a:buNone/>
            </a:pPr>
            <a:r>
              <a:rPr lang="nl-NL" dirty="0">
                <a:latin typeface="Arial"/>
                <a:cs typeface="Arial"/>
              </a:rPr>
              <a:t>De landelijke raad wordt gevraagd in te stemmen met:</a:t>
            </a:r>
            <a:br>
              <a:rPr lang="nl-NL" dirty="0">
                <a:latin typeface="Arial"/>
                <a:cs typeface="Arial"/>
              </a:rPr>
            </a:br>
            <a:endParaRPr lang="nl-NL" dirty="0">
              <a:latin typeface="Arial"/>
              <a:cs typeface="Arial"/>
            </a:endParaRPr>
          </a:p>
          <a:p>
            <a:r>
              <a:rPr lang="nl-NL" altLang="nl-NL" sz="2800" dirty="0">
                <a:latin typeface="Arial"/>
                <a:cs typeface="Arial"/>
              </a:rPr>
              <a:t>De periodieke herziening van het huishoudelijk </a:t>
            </a:r>
            <a:r>
              <a:rPr lang="nl-NL" altLang="nl-NL" dirty="0">
                <a:latin typeface="Arial"/>
                <a:cs typeface="Arial"/>
              </a:rPr>
              <a:t>reglement</a:t>
            </a:r>
            <a:r>
              <a:rPr lang="nl-NL" altLang="nl-NL" sz="2800" dirty="0">
                <a:latin typeface="Arial"/>
                <a:cs typeface="Arial"/>
              </a:rPr>
              <a:t> december 2024 (waarin eerder genomen besluiten worden vastgelegd en eventuele fouten worden gecorrigeerd.</a:t>
            </a:r>
            <a:endParaRPr lang="nl-NL" dirty="0">
              <a:latin typeface="Arial"/>
              <a:cs typeface="Arial"/>
            </a:endParaRPr>
          </a:p>
        </p:txBody>
      </p:sp>
    </p:spTree>
    <p:extLst>
      <p:ext uri="{BB962C8B-B14F-4D97-AF65-F5344CB8AC3E}">
        <p14:creationId xmlns:p14="http://schemas.microsoft.com/office/powerpoint/2010/main" val="284244795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A90AC5B-053D-B6E7-4D81-04BB426B91F4}"/>
              </a:ext>
            </a:extLst>
          </p:cNvPr>
          <p:cNvSpPr>
            <a:spLocks noGrp="1"/>
          </p:cNvSpPr>
          <p:nvPr>
            <p:ph type="title"/>
          </p:nvPr>
        </p:nvSpPr>
        <p:spPr/>
        <p:txBody>
          <a:bodyPr/>
          <a:lstStyle/>
          <a:p>
            <a:r>
              <a:rPr lang="nl-NL" dirty="0"/>
              <a:t>Veiligheid, vertrouwen en overige evaluaties</a:t>
            </a:r>
          </a:p>
        </p:txBody>
      </p:sp>
      <p:sp>
        <p:nvSpPr>
          <p:cNvPr id="3" name="Tijdelijke aanduiding voor inhoud 2">
            <a:extLst>
              <a:ext uri="{FF2B5EF4-FFF2-40B4-BE49-F238E27FC236}">
                <a16:creationId xmlns:a16="http://schemas.microsoft.com/office/drawing/2014/main" id="{2B53B6AE-8023-5393-2CC1-54D24A638048}"/>
              </a:ext>
            </a:extLst>
          </p:cNvPr>
          <p:cNvSpPr>
            <a:spLocks noGrp="1"/>
          </p:cNvSpPr>
          <p:nvPr>
            <p:ph idx="1"/>
          </p:nvPr>
        </p:nvSpPr>
        <p:spPr/>
        <p:txBody>
          <a:bodyPr vert="horz" lIns="91440" tIns="45720" rIns="91440" bIns="45720" rtlCol="0" anchor="t">
            <a:normAutofit/>
          </a:bodyPr>
          <a:lstStyle/>
          <a:p>
            <a:r>
              <a:rPr lang="nl-NL" dirty="0">
                <a:latin typeface="Arial"/>
                <a:cs typeface="Arial"/>
              </a:rPr>
              <a:t>De evaluaties worden in de nazending meegestuurd. </a:t>
            </a:r>
          </a:p>
        </p:txBody>
      </p:sp>
    </p:spTree>
    <p:extLst>
      <p:ext uri="{BB962C8B-B14F-4D97-AF65-F5344CB8AC3E}">
        <p14:creationId xmlns:p14="http://schemas.microsoft.com/office/powerpoint/2010/main" val="197642414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52C5DCD-1EB8-C2A4-06ED-B33D2A147962}"/>
              </a:ext>
            </a:extLst>
          </p:cNvPr>
          <p:cNvSpPr>
            <a:spLocks noGrp="1"/>
          </p:cNvSpPr>
          <p:nvPr>
            <p:ph type="title"/>
          </p:nvPr>
        </p:nvSpPr>
        <p:spPr/>
        <p:txBody>
          <a:bodyPr/>
          <a:lstStyle/>
          <a:p>
            <a:r>
              <a:rPr lang="nl-NL" dirty="0"/>
              <a:t>Regiovragen</a:t>
            </a:r>
          </a:p>
        </p:txBody>
      </p:sp>
      <p:sp>
        <p:nvSpPr>
          <p:cNvPr id="3" name="Tijdelijke aanduiding voor inhoud 2">
            <a:extLst>
              <a:ext uri="{FF2B5EF4-FFF2-40B4-BE49-F238E27FC236}">
                <a16:creationId xmlns:a16="http://schemas.microsoft.com/office/drawing/2014/main" id="{2C36EE8E-E32E-FD32-BCDF-FAA9F54F35A4}"/>
              </a:ext>
            </a:extLst>
          </p:cNvPr>
          <p:cNvSpPr>
            <a:spLocks noGrp="1"/>
          </p:cNvSpPr>
          <p:nvPr>
            <p:ph idx="1"/>
          </p:nvPr>
        </p:nvSpPr>
        <p:spPr/>
        <p:txBody>
          <a:bodyPr/>
          <a:lstStyle/>
          <a:p>
            <a:pPr marL="0" marR="0" lvl="0" indent="0" algn="l" defTabSz="914400" rtl="0" eaLnBrk="0" fontAlgn="base" latinLnBrk="0" hangingPunct="0">
              <a:lnSpc>
                <a:spcPct val="100000"/>
              </a:lnSpc>
              <a:spcBef>
                <a:spcPct val="20000"/>
              </a:spcBef>
              <a:spcAft>
                <a:spcPct val="0"/>
              </a:spcAft>
              <a:buClrTx/>
              <a:buSzTx/>
              <a:buFontTx/>
              <a:buNone/>
              <a:tabLst/>
              <a:defRPr/>
            </a:pPr>
            <a:r>
              <a:rPr kumimoji="0" lang="nl-NL" altLang="nl-NL" sz="2800" b="0" i="0" u="none" strike="noStrike" kern="0" cap="none" spc="0" normalizeH="0" baseline="0" noProof="0" dirty="0">
                <a:ln>
                  <a:noFill/>
                </a:ln>
                <a:solidFill>
                  <a:srgbClr val="000000"/>
                </a:solidFill>
                <a:effectLst/>
                <a:uLnTx/>
                <a:uFillTx/>
                <a:latin typeface="Arial"/>
                <a:ea typeface="+mn-ea"/>
                <a:cs typeface="+mn-cs"/>
              </a:rPr>
              <a:t>Naar aanleiding van de agendastukken kunnen leden van de landelijke raad tot en met zondag 24 november vragen stellen (regiovragen). </a:t>
            </a:r>
          </a:p>
          <a:p>
            <a:pPr marL="0" marR="0" lvl="0" indent="0" algn="l" defTabSz="914400" rtl="0" eaLnBrk="0" fontAlgn="base" latinLnBrk="0" hangingPunct="0">
              <a:lnSpc>
                <a:spcPct val="100000"/>
              </a:lnSpc>
              <a:spcBef>
                <a:spcPct val="20000"/>
              </a:spcBef>
              <a:spcAft>
                <a:spcPct val="0"/>
              </a:spcAft>
              <a:buClrTx/>
              <a:buSzTx/>
              <a:buFontTx/>
              <a:buNone/>
              <a:tabLst/>
              <a:defRPr/>
            </a:pPr>
            <a:endParaRPr kumimoji="0" lang="nl-NL" altLang="nl-NL" sz="2800" b="0" i="0" u="none" strike="noStrike" kern="0" cap="none" spc="0" normalizeH="0" baseline="0" noProof="0" dirty="0">
              <a:ln>
                <a:noFill/>
              </a:ln>
              <a:solidFill>
                <a:srgbClr val="000000"/>
              </a:solidFill>
              <a:effectLst/>
              <a:uLnTx/>
              <a:uFillTx/>
              <a:latin typeface="Arial"/>
              <a:ea typeface="+mn-ea"/>
              <a:cs typeface="+mn-cs"/>
            </a:endParaRPr>
          </a:p>
          <a:p>
            <a:pPr marL="0" marR="0" lvl="0" indent="0" algn="l" defTabSz="914400" rtl="0" eaLnBrk="0" fontAlgn="base" latinLnBrk="0" hangingPunct="0">
              <a:lnSpc>
                <a:spcPct val="100000"/>
              </a:lnSpc>
              <a:spcBef>
                <a:spcPct val="20000"/>
              </a:spcBef>
              <a:spcAft>
                <a:spcPct val="0"/>
              </a:spcAft>
              <a:buClrTx/>
              <a:buSzTx/>
              <a:buFontTx/>
              <a:buNone/>
              <a:tabLst/>
              <a:defRPr/>
            </a:pPr>
            <a:r>
              <a:rPr kumimoji="0" lang="nl-NL" altLang="nl-NL" sz="2800" b="0" i="0" u="none" strike="noStrike" kern="0" cap="none" spc="0" normalizeH="0" baseline="0" noProof="0" dirty="0">
                <a:ln>
                  <a:noFill/>
                </a:ln>
                <a:solidFill>
                  <a:srgbClr val="000000"/>
                </a:solidFill>
                <a:effectLst/>
                <a:uLnTx/>
                <a:uFillTx/>
                <a:latin typeface="Arial"/>
                <a:ea typeface="+mn-ea"/>
                <a:cs typeface="+mn-cs"/>
              </a:rPr>
              <a:t>Deze vragen worden door het landelijk bestuur voorafgaand aan de landelijke raad beantwoord, naar alle raadsleden verstuurd en op de website geplaatst. Op deze manier kunnen alle leden zien welke vragen zijn gesteld en welke antwoorden het bestuur hierop heeft gegeven. </a:t>
            </a:r>
          </a:p>
          <a:p>
            <a:endParaRPr lang="nl-NL" dirty="0"/>
          </a:p>
        </p:txBody>
      </p:sp>
    </p:spTree>
    <p:extLst>
      <p:ext uri="{BB962C8B-B14F-4D97-AF65-F5344CB8AC3E}">
        <p14:creationId xmlns:p14="http://schemas.microsoft.com/office/powerpoint/2010/main" val="20168135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E4659EE-9E13-54FC-1366-D8D76A9463F8}"/>
              </a:ext>
            </a:extLst>
          </p:cNvPr>
          <p:cNvSpPr>
            <a:spLocks noGrp="1"/>
          </p:cNvSpPr>
          <p:nvPr>
            <p:ph type="ctrTitle"/>
          </p:nvPr>
        </p:nvSpPr>
        <p:spPr/>
        <p:txBody>
          <a:bodyPr/>
          <a:lstStyle/>
          <a:p>
            <a:r>
              <a:rPr lang="nl-NL" dirty="0"/>
              <a:t>Dank voor jouw komst</a:t>
            </a:r>
          </a:p>
        </p:txBody>
      </p:sp>
      <p:sp>
        <p:nvSpPr>
          <p:cNvPr id="3" name="Ondertitel 2">
            <a:extLst>
              <a:ext uri="{FF2B5EF4-FFF2-40B4-BE49-F238E27FC236}">
                <a16:creationId xmlns:a16="http://schemas.microsoft.com/office/drawing/2014/main" id="{C8E233B2-0075-557D-41FE-1FDF67645D84}"/>
              </a:ext>
            </a:extLst>
          </p:cNvPr>
          <p:cNvSpPr>
            <a:spLocks noGrp="1"/>
          </p:cNvSpPr>
          <p:nvPr>
            <p:ph type="subTitle" idx="1"/>
          </p:nvPr>
        </p:nvSpPr>
        <p:spPr/>
        <p:txBody>
          <a:bodyPr/>
          <a:lstStyle/>
          <a:p>
            <a:r>
              <a:rPr lang="nl-NL" dirty="0"/>
              <a:t>De volgende landelijke raad is op zaterdag 14 juni 2025</a:t>
            </a:r>
          </a:p>
        </p:txBody>
      </p:sp>
    </p:spTree>
    <p:extLst>
      <p:ext uri="{BB962C8B-B14F-4D97-AF65-F5344CB8AC3E}">
        <p14:creationId xmlns:p14="http://schemas.microsoft.com/office/powerpoint/2010/main" val="107864397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257DABA-5C33-365C-34DC-944C7C420B17}"/>
              </a:ext>
            </a:extLst>
          </p:cNvPr>
          <p:cNvSpPr>
            <a:spLocks noGrp="1"/>
          </p:cNvSpPr>
          <p:nvPr>
            <p:ph type="title"/>
          </p:nvPr>
        </p:nvSpPr>
        <p:spPr/>
        <p:txBody>
          <a:bodyPr>
            <a:normAutofit/>
          </a:bodyPr>
          <a:lstStyle/>
          <a:p>
            <a:r>
              <a:rPr lang="nl-NL" sz="4000" dirty="0"/>
              <a:t>Inleiding</a:t>
            </a:r>
          </a:p>
        </p:txBody>
      </p:sp>
      <p:sp>
        <p:nvSpPr>
          <p:cNvPr id="3" name="Tijdelijke aanduiding voor inhoud 2">
            <a:extLst>
              <a:ext uri="{FF2B5EF4-FFF2-40B4-BE49-F238E27FC236}">
                <a16:creationId xmlns:a16="http://schemas.microsoft.com/office/drawing/2014/main" id="{1E07357F-133C-8890-D970-236DBD720A0B}"/>
              </a:ext>
            </a:extLst>
          </p:cNvPr>
          <p:cNvSpPr>
            <a:spLocks noGrp="1"/>
          </p:cNvSpPr>
          <p:nvPr>
            <p:ph idx="1"/>
          </p:nvPr>
        </p:nvSpPr>
        <p:spPr/>
        <p:txBody>
          <a:bodyPr vert="horz" lIns="91440" tIns="45720" rIns="91440" bIns="45720" rtlCol="0" anchor="t">
            <a:normAutofit fontScale="77500" lnSpcReduction="20000"/>
          </a:bodyPr>
          <a:lstStyle/>
          <a:p>
            <a:pPr>
              <a:lnSpc>
                <a:spcPct val="114000"/>
              </a:lnSpc>
              <a:spcBef>
                <a:spcPct val="0"/>
              </a:spcBef>
              <a:buFont typeface="Arial" panose="020B0604020202020204" pitchFamily="34" charset="0"/>
              <a:buChar char="•"/>
            </a:pPr>
            <a:r>
              <a:rPr lang="nl-NL" altLang="nl-NL" sz="2800" dirty="0"/>
              <a:t>De landelijke raad is de algemene ledenvergadering van Scouting Nederland (‘de Scouting Nederland groepsraad’) en het hoogste orgaan binnen Scouting NL.</a:t>
            </a:r>
          </a:p>
          <a:p>
            <a:pPr>
              <a:lnSpc>
                <a:spcPct val="114000"/>
              </a:lnSpc>
              <a:spcBef>
                <a:spcPct val="0"/>
              </a:spcBef>
              <a:buFont typeface="Arial" panose="020B0604020202020204" pitchFamily="34" charset="0"/>
              <a:buChar char="•"/>
            </a:pPr>
            <a:endParaRPr lang="nl-NL" altLang="nl-NL" sz="2800" dirty="0"/>
          </a:p>
          <a:p>
            <a:pPr>
              <a:lnSpc>
                <a:spcPct val="114000"/>
              </a:lnSpc>
              <a:spcBef>
                <a:spcPct val="0"/>
              </a:spcBef>
              <a:buFont typeface="Arial" panose="020B0604020202020204" pitchFamily="34" charset="0"/>
              <a:buChar char="•"/>
            </a:pPr>
            <a:r>
              <a:rPr lang="nl-NL" altLang="nl-NL" sz="2800" dirty="0">
                <a:latin typeface="Arial"/>
                <a:cs typeface="Arial"/>
              </a:rPr>
              <a:t>In de landelijke raad zitten 48 gekozen raadsleden, 1 per regio &amp; 3 leden van het waterwerk. Daarnaast heeft elke regio een plaatsvervangend lid.  </a:t>
            </a:r>
          </a:p>
          <a:p>
            <a:pPr>
              <a:lnSpc>
                <a:spcPct val="114000"/>
              </a:lnSpc>
              <a:spcBef>
                <a:spcPct val="0"/>
              </a:spcBef>
              <a:buFont typeface="Arial" panose="020B0604020202020204" pitchFamily="34" charset="0"/>
              <a:buChar char="•"/>
            </a:pPr>
            <a:endParaRPr lang="nl-NL" altLang="nl-NL" sz="2800" dirty="0"/>
          </a:p>
          <a:p>
            <a:pPr>
              <a:lnSpc>
                <a:spcPct val="114000"/>
              </a:lnSpc>
              <a:spcBef>
                <a:spcPct val="0"/>
              </a:spcBef>
              <a:buFont typeface="Arial" panose="020B0604020202020204" pitchFamily="34" charset="0"/>
              <a:buChar char="•"/>
            </a:pPr>
            <a:r>
              <a:rPr lang="nl-NL" altLang="nl-NL" sz="2800" dirty="0"/>
              <a:t>De raadsleden vertegenwoordigen de leden uit de regio en kunnen zo invloed uitoefenen op het beleid van Scouting Nederland.  </a:t>
            </a:r>
          </a:p>
          <a:p>
            <a:pPr>
              <a:lnSpc>
                <a:spcPct val="114000"/>
              </a:lnSpc>
              <a:spcBef>
                <a:spcPct val="0"/>
              </a:spcBef>
              <a:buFont typeface="Arial" panose="020B0604020202020204" pitchFamily="34" charset="0"/>
              <a:buChar char="•"/>
            </a:pPr>
            <a:endParaRPr lang="nl-NL" altLang="nl-NL" sz="2800" dirty="0"/>
          </a:p>
          <a:p>
            <a:pPr>
              <a:lnSpc>
                <a:spcPct val="114000"/>
              </a:lnSpc>
              <a:spcBef>
                <a:spcPct val="0"/>
              </a:spcBef>
            </a:pPr>
            <a:r>
              <a:rPr lang="nl-NL" altLang="nl-NL" sz="2800" dirty="0">
                <a:latin typeface="Arial"/>
                <a:cs typeface="Arial"/>
              </a:rPr>
              <a:t>Met deze presentatie geven we een toelichting</a:t>
            </a:r>
            <a:r>
              <a:rPr lang="nl-NL" altLang="nl-NL" dirty="0">
                <a:latin typeface="Arial"/>
                <a:cs typeface="Arial"/>
              </a:rPr>
              <a:t> op</a:t>
            </a:r>
            <a:r>
              <a:rPr lang="nl-NL" altLang="nl-NL" sz="2800" dirty="0">
                <a:latin typeface="Arial"/>
                <a:cs typeface="Arial"/>
              </a:rPr>
              <a:t> wat er besproken gaat worden.</a:t>
            </a:r>
          </a:p>
          <a:p>
            <a:pPr marL="0" indent="0">
              <a:buNone/>
            </a:pPr>
            <a:endParaRPr lang="nl-NL" dirty="0"/>
          </a:p>
        </p:txBody>
      </p:sp>
    </p:spTree>
    <p:extLst>
      <p:ext uri="{BB962C8B-B14F-4D97-AF65-F5344CB8AC3E}">
        <p14:creationId xmlns:p14="http://schemas.microsoft.com/office/powerpoint/2010/main" val="57256613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0C7F8CB-02F3-B3F0-E632-BE8A707C20A8}"/>
              </a:ext>
            </a:extLst>
          </p:cNvPr>
          <p:cNvSpPr>
            <a:spLocks noGrp="1"/>
          </p:cNvSpPr>
          <p:nvPr>
            <p:ph type="title"/>
          </p:nvPr>
        </p:nvSpPr>
        <p:spPr/>
        <p:txBody>
          <a:bodyPr>
            <a:noAutofit/>
          </a:bodyPr>
          <a:lstStyle/>
          <a:p>
            <a:r>
              <a:rPr lang="nl-NL" sz="3600" dirty="0"/>
              <a:t>Agenda van de landelijke raad van 14 december 2024</a:t>
            </a:r>
          </a:p>
        </p:txBody>
      </p:sp>
      <p:sp>
        <p:nvSpPr>
          <p:cNvPr id="3" name="Tijdelijke aanduiding voor inhoud 2">
            <a:extLst>
              <a:ext uri="{FF2B5EF4-FFF2-40B4-BE49-F238E27FC236}">
                <a16:creationId xmlns:a16="http://schemas.microsoft.com/office/drawing/2014/main" id="{B5815C1D-FFAA-3045-3062-3724CAF1AF5B}"/>
              </a:ext>
            </a:extLst>
          </p:cNvPr>
          <p:cNvSpPr>
            <a:spLocks noGrp="1"/>
          </p:cNvSpPr>
          <p:nvPr>
            <p:ph idx="1"/>
          </p:nvPr>
        </p:nvSpPr>
        <p:spPr/>
        <p:txBody>
          <a:bodyPr vert="horz" lIns="91440" tIns="45720" rIns="91440" bIns="45720" rtlCol="0" anchor="t">
            <a:normAutofit/>
          </a:bodyPr>
          <a:lstStyle/>
          <a:p>
            <a:pPr marL="514350" indent="-514350">
              <a:buAutoNum type="arabicPeriod"/>
            </a:pPr>
            <a:r>
              <a:rPr lang="nl-NL" dirty="0">
                <a:latin typeface="Arial"/>
                <a:cs typeface="Arial"/>
              </a:rPr>
              <a:t>Besluitvormend deel</a:t>
            </a:r>
            <a:br>
              <a:rPr lang="nl-NL" dirty="0"/>
            </a:br>
            <a:r>
              <a:rPr lang="nl-NL" dirty="0">
                <a:latin typeface="Arial"/>
                <a:cs typeface="Arial"/>
              </a:rPr>
              <a:t>Voordrachten en stemming</a:t>
            </a:r>
            <a:br>
              <a:rPr lang="nl-NL" dirty="0"/>
            </a:br>
            <a:r>
              <a:rPr lang="nl-NL" dirty="0">
                <a:latin typeface="Arial"/>
                <a:cs typeface="Arial"/>
              </a:rPr>
              <a:t>Mededelingen</a:t>
            </a:r>
            <a:br>
              <a:rPr lang="nl-NL" dirty="0"/>
            </a:br>
            <a:r>
              <a:rPr lang="nl-NL" dirty="0">
                <a:latin typeface="Arial"/>
                <a:cs typeface="Arial"/>
              </a:rPr>
              <a:t>Conceptverslag landelijke raad 15 juni 2024</a:t>
            </a:r>
            <a:br>
              <a:rPr lang="nl-NL" dirty="0"/>
            </a:br>
            <a:r>
              <a:rPr lang="nl-NL" dirty="0">
                <a:latin typeface="Arial"/>
                <a:cs typeface="Arial"/>
              </a:rPr>
              <a:t>Activiteitenplan Scouting Nederland 2025</a:t>
            </a:r>
            <a:br>
              <a:rPr lang="nl-NL" dirty="0"/>
            </a:br>
            <a:r>
              <a:rPr lang="nl-NL" dirty="0">
                <a:latin typeface="Arial"/>
                <a:cs typeface="Arial"/>
              </a:rPr>
              <a:t>Financiën en beheer 2025</a:t>
            </a:r>
            <a:br>
              <a:rPr lang="nl-NL" dirty="0"/>
            </a:br>
            <a:r>
              <a:rPr lang="nl-NL" dirty="0">
                <a:latin typeface="Arial"/>
                <a:cs typeface="Arial"/>
              </a:rPr>
              <a:t>Herziening huishoudelijk reglement</a:t>
            </a:r>
            <a:br>
              <a:rPr lang="nl-NL" dirty="0"/>
            </a:br>
            <a:r>
              <a:rPr lang="nl-NL" dirty="0">
                <a:latin typeface="Arial"/>
                <a:cs typeface="Arial"/>
              </a:rPr>
              <a:t>Veiligheid en vertrouwen en overige evaluaties.</a:t>
            </a:r>
          </a:p>
          <a:p>
            <a:pPr marL="514350" indent="-514350">
              <a:buAutoNum type="arabicPeriod"/>
            </a:pPr>
            <a:r>
              <a:rPr lang="nl-NL" dirty="0"/>
              <a:t>Mini jamboree en afscheid Jaap Boot</a:t>
            </a:r>
          </a:p>
        </p:txBody>
      </p:sp>
    </p:spTree>
    <p:extLst>
      <p:ext uri="{BB962C8B-B14F-4D97-AF65-F5344CB8AC3E}">
        <p14:creationId xmlns:p14="http://schemas.microsoft.com/office/powerpoint/2010/main" val="24936723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32EEA40-E2CE-F8EE-945C-9AF63DCE2ADF}"/>
              </a:ext>
            </a:extLst>
          </p:cNvPr>
          <p:cNvSpPr>
            <a:spLocks noGrp="1"/>
          </p:cNvSpPr>
          <p:nvPr>
            <p:ph type="title"/>
          </p:nvPr>
        </p:nvSpPr>
        <p:spPr/>
        <p:txBody>
          <a:bodyPr/>
          <a:lstStyle/>
          <a:p>
            <a:r>
              <a:rPr lang="nl-NL" dirty="0"/>
              <a:t>Voordrachten landelijk bestuur</a:t>
            </a:r>
          </a:p>
        </p:txBody>
      </p:sp>
      <p:sp>
        <p:nvSpPr>
          <p:cNvPr id="3" name="Tijdelijke aanduiding voor inhoud 2">
            <a:extLst>
              <a:ext uri="{FF2B5EF4-FFF2-40B4-BE49-F238E27FC236}">
                <a16:creationId xmlns:a16="http://schemas.microsoft.com/office/drawing/2014/main" id="{F156B4D1-29CE-121E-ED91-12C5039A47FF}"/>
              </a:ext>
            </a:extLst>
          </p:cNvPr>
          <p:cNvSpPr>
            <a:spLocks noGrp="1"/>
          </p:cNvSpPr>
          <p:nvPr>
            <p:ph idx="1"/>
          </p:nvPr>
        </p:nvSpPr>
        <p:spPr/>
        <p:txBody>
          <a:bodyPr/>
          <a:lstStyle/>
          <a:p>
            <a:pPr marL="0" indent="0">
              <a:buNone/>
            </a:pPr>
            <a:r>
              <a:rPr lang="nl-NL" b="1" dirty="0"/>
              <a:t>Benoeming</a:t>
            </a:r>
            <a:r>
              <a:rPr lang="nl-NL" dirty="0"/>
              <a:t>:  </a:t>
            </a:r>
          </a:p>
          <a:p>
            <a:r>
              <a:rPr lang="nl-NL" dirty="0"/>
              <a:t>Céline Blom als voorzitter van Scouting Nederland.</a:t>
            </a:r>
          </a:p>
          <a:p>
            <a:r>
              <a:rPr lang="nl-NL" dirty="0"/>
              <a:t>Thijs Jansen als vicevoorzitter van Scouting Nederland. </a:t>
            </a:r>
          </a:p>
        </p:txBody>
      </p:sp>
    </p:spTree>
    <p:extLst>
      <p:ext uri="{BB962C8B-B14F-4D97-AF65-F5344CB8AC3E}">
        <p14:creationId xmlns:p14="http://schemas.microsoft.com/office/powerpoint/2010/main" val="304355513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8DD532C-ED7B-CAD0-FCBE-712D7C202796}"/>
              </a:ext>
            </a:extLst>
          </p:cNvPr>
          <p:cNvSpPr>
            <a:spLocks noGrp="1"/>
          </p:cNvSpPr>
          <p:nvPr>
            <p:ph type="title"/>
          </p:nvPr>
        </p:nvSpPr>
        <p:spPr/>
        <p:txBody>
          <a:bodyPr/>
          <a:lstStyle/>
          <a:p>
            <a:r>
              <a:rPr lang="nl-NL" dirty="0"/>
              <a:t>Voordrachten landelijke commissie</a:t>
            </a:r>
          </a:p>
        </p:txBody>
      </p:sp>
      <p:sp>
        <p:nvSpPr>
          <p:cNvPr id="3" name="Tijdelijke aanduiding voor inhoud 2">
            <a:extLst>
              <a:ext uri="{FF2B5EF4-FFF2-40B4-BE49-F238E27FC236}">
                <a16:creationId xmlns:a16="http://schemas.microsoft.com/office/drawing/2014/main" id="{541477E5-F5A2-7671-308C-850CD6F0C635}"/>
              </a:ext>
            </a:extLst>
          </p:cNvPr>
          <p:cNvSpPr>
            <a:spLocks noGrp="1"/>
          </p:cNvSpPr>
          <p:nvPr>
            <p:ph idx="1"/>
          </p:nvPr>
        </p:nvSpPr>
        <p:spPr>
          <a:xfrm>
            <a:off x="607292" y="1535816"/>
            <a:ext cx="10779576" cy="4209202"/>
          </a:xfrm>
        </p:spPr>
        <p:txBody>
          <a:bodyPr vert="horz" lIns="91440" tIns="45720" rIns="91440" bIns="45720" rtlCol="0" anchor="t">
            <a:normAutofit lnSpcReduction="10000"/>
          </a:bodyPr>
          <a:lstStyle/>
          <a:p>
            <a:pPr marL="0" indent="0">
              <a:buNone/>
            </a:pPr>
            <a:r>
              <a:rPr lang="nl-NL" b="1" dirty="0"/>
              <a:t>Gezamenlijke geschillencommissie en commissie van beroep</a:t>
            </a:r>
            <a:r>
              <a:rPr lang="nl-NL" dirty="0"/>
              <a:t>:</a:t>
            </a:r>
            <a:br>
              <a:rPr lang="nl-NL" dirty="0"/>
            </a:br>
            <a:endParaRPr lang="nl-NL" dirty="0"/>
          </a:p>
          <a:p>
            <a:pPr marL="0" indent="0">
              <a:buNone/>
            </a:pPr>
            <a:r>
              <a:rPr lang="nl-NL" dirty="0"/>
              <a:t>Herbenoeming:</a:t>
            </a:r>
          </a:p>
          <a:p>
            <a:r>
              <a:rPr lang="nl-NL" dirty="0"/>
              <a:t>Roderick Al als lid en voorzitter</a:t>
            </a:r>
          </a:p>
          <a:p>
            <a:r>
              <a:rPr lang="nl-NL" dirty="0">
                <a:latin typeface="Arial"/>
                <a:cs typeface="Arial"/>
              </a:rPr>
              <a:t>Pepijn </a:t>
            </a:r>
            <a:r>
              <a:rPr lang="nl-NL" dirty="0" err="1">
                <a:latin typeface="Arial"/>
                <a:cs typeface="Arial"/>
              </a:rPr>
              <a:t>Eymaal</a:t>
            </a:r>
            <a:r>
              <a:rPr lang="nl-NL" dirty="0">
                <a:latin typeface="Arial"/>
                <a:cs typeface="Arial"/>
              </a:rPr>
              <a:t> als lid</a:t>
            </a:r>
            <a:br>
              <a:rPr lang="nl-NL" dirty="0">
                <a:latin typeface="Arial"/>
                <a:cs typeface="Arial"/>
              </a:rPr>
            </a:br>
            <a:endParaRPr lang="nl-NL" dirty="0"/>
          </a:p>
          <a:p>
            <a:pPr marL="0" indent="0">
              <a:buNone/>
            </a:pPr>
            <a:r>
              <a:rPr lang="nl-NL" dirty="0"/>
              <a:t>Benoeming:</a:t>
            </a:r>
          </a:p>
          <a:p>
            <a:r>
              <a:rPr lang="nl-NL" dirty="0"/>
              <a:t>Vera </a:t>
            </a:r>
            <a:r>
              <a:rPr lang="nl-NL" dirty="0" err="1"/>
              <a:t>Thuijsman</a:t>
            </a:r>
            <a:endParaRPr lang="nl-NL" dirty="0"/>
          </a:p>
          <a:p>
            <a:r>
              <a:rPr lang="nl-NL" dirty="0"/>
              <a:t>Esther Heuvelman</a:t>
            </a:r>
          </a:p>
          <a:p>
            <a:endParaRPr lang="nl-NL" dirty="0"/>
          </a:p>
        </p:txBody>
      </p:sp>
    </p:spTree>
    <p:extLst>
      <p:ext uri="{BB962C8B-B14F-4D97-AF65-F5344CB8AC3E}">
        <p14:creationId xmlns:p14="http://schemas.microsoft.com/office/powerpoint/2010/main" val="165994903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265857A-F2B2-F672-BE38-D4ADED84C521}"/>
              </a:ext>
            </a:extLst>
          </p:cNvPr>
          <p:cNvSpPr>
            <a:spLocks noGrp="1"/>
          </p:cNvSpPr>
          <p:nvPr>
            <p:ph type="title"/>
          </p:nvPr>
        </p:nvSpPr>
        <p:spPr/>
        <p:txBody>
          <a:bodyPr/>
          <a:lstStyle/>
          <a:p>
            <a:r>
              <a:rPr lang="nl-NL" dirty="0"/>
              <a:t>Voordrachten landelijke commissie</a:t>
            </a:r>
          </a:p>
        </p:txBody>
      </p:sp>
      <p:sp>
        <p:nvSpPr>
          <p:cNvPr id="3" name="Tijdelijke aanduiding voor inhoud 2">
            <a:extLst>
              <a:ext uri="{FF2B5EF4-FFF2-40B4-BE49-F238E27FC236}">
                <a16:creationId xmlns:a16="http://schemas.microsoft.com/office/drawing/2014/main" id="{20C752B8-5D98-1E00-6613-CEC09185FEAA}"/>
              </a:ext>
            </a:extLst>
          </p:cNvPr>
          <p:cNvSpPr>
            <a:spLocks noGrp="1"/>
          </p:cNvSpPr>
          <p:nvPr>
            <p:ph idx="1"/>
          </p:nvPr>
        </p:nvSpPr>
        <p:spPr>
          <a:xfrm>
            <a:off x="607292" y="1716496"/>
            <a:ext cx="10319326" cy="4209202"/>
          </a:xfrm>
        </p:spPr>
        <p:txBody>
          <a:bodyPr vert="horz" lIns="91440" tIns="45720" rIns="91440" bIns="45720" rtlCol="0" anchor="t">
            <a:normAutofit/>
          </a:bodyPr>
          <a:lstStyle/>
          <a:p>
            <a:pPr marL="0" indent="0">
              <a:buNone/>
            </a:pPr>
            <a:r>
              <a:rPr lang="nl-NL" dirty="0">
                <a:latin typeface="Arial"/>
                <a:cs typeface="Arial"/>
              </a:rPr>
              <a:t>Financiële commissie:</a:t>
            </a:r>
          </a:p>
          <a:p>
            <a:r>
              <a:rPr lang="nl-NL" dirty="0">
                <a:latin typeface="Arial"/>
                <a:cs typeface="Arial"/>
              </a:rPr>
              <a:t>Marianne </a:t>
            </a:r>
            <a:r>
              <a:rPr lang="nl-NL" dirty="0" err="1">
                <a:latin typeface="Arial"/>
                <a:cs typeface="Arial"/>
              </a:rPr>
              <a:t>Straver</a:t>
            </a:r>
            <a:r>
              <a:rPr lang="nl-NL" dirty="0">
                <a:latin typeface="Arial"/>
                <a:cs typeface="Arial"/>
              </a:rPr>
              <a:t> als lid van de financiële commissie</a:t>
            </a:r>
            <a:endParaRPr lang="nl-NL"/>
          </a:p>
        </p:txBody>
      </p:sp>
    </p:spTree>
    <p:extLst>
      <p:ext uri="{BB962C8B-B14F-4D97-AF65-F5344CB8AC3E}">
        <p14:creationId xmlns:p14="http://schemas.microsoft.com/office/powerpoint/2010/main" val="282563300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9AF1060-97E0-87B5-07D8-29D23C6DB5F1}"/>
              </a:ext>
            </a:extLst>
          </p:cNvPr>
          <p:cNvSpPr>
            <a:spLocks noGrp="1"/>
          </p:cNvSpPr>
          <p:nvPr>
            <p:ph type="title"/>
          </p:nvPr>
        </p:nvSpPr>
        <p:spPr/>
        <p:txBody>
          <a:bodyPr/>
          <a:lstStyle/>
          <a:p>
            <a:r>
              <a:rPr lang="nl-NL" dirty="0"/>
              <a:t>Mededelingen</a:t>
            </a:r>
          </a:p>
        </p:txBody>
      </p:sp>
      <p:sp>
        <p:nvSpPr>
          <p:cNvPr id="3" name="Tijdelijke aanduiding voor inhoud 2">
            <a:extLst>
              <a:ext uri="{FF2B5EF4-FFF2-40B4-BE49-F238E27FC236}">
                <a16:creationId xmlns:a16="http://schemas.microsoft.com/office/drawing/2014/main" id="{E32C617A-9792-C539-C932-8F38A5E7FE70}"/>
              </a:ext>
            </a:extLst>
          </p:cNvPr>
          <p:cNvSpPr>
            <a:spLocks noGrp="1"/>
          </p:cNvSpPr>
          <p:nvPr>
            <p:ph idx="1"/>
          </p:nvPr>
        </p:nvSpPr>
        <p:spPr/>
        <p:txBody>
          <a:bodyPr/>
          <a:lstStyle/>
          <a:p>
            <a:pPr marL="0" indent="0">
              <a:buNone/>
            </a:pPr>
            <a:r>
              <a:rPr lang="nl-NL" dirty="0"/>
              <a:t>De landelijke raad wordt geïnformeerd over:</a:t>
            </a:r>
          </a:p>
          <a:p>
            <a:endParaRPr lang="nl-NL" dirty="0"/>
          </a:p>
          <a:p>
            <a:r>
              <a:rPr lang="nl-NL" dirty="0"/>
              <a:t>a. Terugblik meningsvormend deel landelijke raad 15 juni 2024</a:t>
            </a:r>
          </a:p>
          <a:p>
            <a:r>
              <a:rPr lang="nl-NL" dirty="0"/>
              <a:t>b. Mededelingen vanuit de IBC</a:t>
            </a:r>
          </a:p>
          <a:p>
            <a:r>
              <a:rPr lang="nl-NL" dirty="0"/>
              <a:t>c. Wereldconferentie</a:t>
            </a:r>
          </a:p>
          <a:p>
            <a:r>
              <a:rPr lang="nl-NL" dirty="0"/>
              <a:t>d. Vastgoedontwikkelingen</a:t>
            </a:r>
          </a:p>
          <a:p>
            <a:r>
              <a:rPr lang="nl-NL" dirty="0"/>
              <a:t>e. Stand van zaken SOL 3.0</a:t>
            </a:r>
          </a:p>
          <a:p>
            <a:endParaRPr lang="nl-NL" dirty="0"/>
          </a:p>
        </p:txBody>
      </p:sp>
    </p:spTree>
    <p:extLst>
      <p:ext uri="{BB962C8B-B14F-4D97-AF65-F5344CB8AC3E}">
        <p14:creationId xmlns:p14="http://schemas.microsoft.com/office/powerpoint/2010/main" val="118241102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E1BD205-01FB-D254-09DD-07927DA49AC5}"/>
              </a:ext>
            </a:extLst>
          </p:cNvPr>
          <p:cNvSpPr>
            <a:spLocks noGrp="1"/>
          </p:cNvSpPr>
          <p:nvPr>
            <p:ph type="title"/>
          </p:nvPr>
        </p:nvSpPr>
        <p:spPr/>
        <p:txBody>
          <a:bodyPr/>
          <a:lstStyle/>
          <a:p>
            <a:r>
              <a:rPr lang="nl-NL" dirty="0"/>
              <a:t>Activiteitenplan 2025</a:t>
            </a:r>
          </a:p>
        </p:txBody>
      </p:sp>
      <p:sp>
        <p:nvSpPr>
          <p:cNvPr id="3" name="Tijdelijke aanduiding voor inhoud 2">
            <a:extLst>
              <a:ext uri="{FF2B5EF4-FFF2-40B4-BE49-F238E27FC236}">
                <a16:creationId xmlns:a16="http://schemas.microsoft.com/office/drawing/2014/main" id="{F01E3DE2-A437-D343-7237-53AC4ECA420D}"/>
              </a:ext>
            </a:extLst>
          </p:cNvPr>
          <p:cNvSpPr>
            <a:spLocks noGrp="1"/>
          </p:cNvSpPr>
          <p:nvPr>
            <p:ph idx="1"/>
          </p:nvPr>
        </p:nvSpPr>
        <p:spPr/>
        <p:txBody>
          <a:bodyPr vert="horz" lIns="91440" tIns="45720" rIns="91440" bIns="45720" rtlCol="0" anchor="t">
            <a:normAutofit/>
          </a:bodyPr>
          <a:lstStyle/>
          <a:p>
            <a:pPr marL="0" indent="0">
              <a:spcAft>
                <a:spcPts val="800"/>
              </a:spcAft>
              <a:buNone/>
            </a:pPr>
            <a:r>
              <a:rPr lang="nl-NL" kern="100" dirty="0">
                <a:effectLst/>
                <a:latin typeface="Arial"/>
                <a:ea typeface="Aptos" panose="020B0004020202020204" pitchFamily="34" charset="0"/>
                <a:cs typeface="Arial"/>
              </a:rPr>
              <a:t>Het landelijk bestuur vraagt de landelijke raad in te stemmen met:</a:t>
            </a:r>
            <a:endParaRPr lang="nl-NL" kern="100">
              <a:effectLst/>
              <a:latin typeface="Arial"/>
              <a:ea typeface="Aptos" panose="020B0004020202020204" pitchFamily="34" charset="0"/>
              <a:cs typeface="Arial"/>
            </a:endParaRPr>
          </a:p>
          <a:p>
            <a:pPr marL="342900" lvl="0" indent="-342900">
              <a:spcAft>
                <a:spcPts val="800"/>
              </a:spcAft>
              <a:buFont typeface="Symbol" panose="05050102010706020507" pitchFamily="18" charset="2"/>
              <a:buChar char=""/>
            </a:pPr>
            <a:r>
              <a:rPr lang="nl-NL" kern="100" dirty="0">
                <a:effectLst/>
                <a:latin typeface="Arial"/>
                <a:ea typeface="Aptos" panose="020B0004020202020204" pitchFamily="34" charset="0"/>
                <a:cs typeface="Arial"/>
              </a:rPr>
              <a:t>Het activiteitenplan Scouting Nederland 2024.</a:t>
            </a:r>
          </a:p>
          <a:p>
            <a:endParaRPr lang="nl-NL" dirty="0"/>
          </a:p>
        </p:txBody>
      </p:sp>
    </p:spTree>
    <p:extLst>
      <p:ext uri="{BB962C8B-B14F-4D97-AF65-F5344CB8AC3E}">
        <p14:creationId xmlns:p14="http://schemas.microsoft.com/office/powerpoint/2010/main" val="264587328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61249FC-2BC0-A5A3-2741-BC0FE2A5D2E0}"/>
              </a:ext>
            </a:extLst>
          </p:cNvPr>
          <p:cNvSpPr>
            <a:spLocks noGrp="1"/>
          </p:cNvSpPr>
          <p:nvPr>
            <p:ph type="title"/>
          </p:nvPr>
        </p:nvSpPr>
        <p:spPr/>
        <p:txBody>
          <a:bodyPr/>
          <a:lstStyle/>
          <a:p>
            <a:r>
              <a:rPr lang="nl-NL" dirty="0"/>
              <a:t>Financiën en beheer 2025-1</a:t>
            </a:r>
          </a:p>
        </p:txBody>
      </p:sp>
      <p:sp>
        <p:nvSpPr>
          <p:cNvPr id="3" name="Tijdelijke aanduiding voor inhoud 2">
            <a:extLst>
              <a:ext uri="{FF2B5EF4-FFF2-40B4-BE49-F238E27FC236}">
                <a16:creationId xmlns:a16="http://schemas.microsoft.com/office/drawing/2014/main" id="{F0E47607-BCC9-F4B7-71F5-C3C59C835250}"/>
              </a:ext>
            </a:extLst>
          </p:cNvPr>
          <p:cNvSpPr>
            <a:spLocks noGrp="1"/>
          </p:cNvSpPr>
          <p:nvPr>
            <p:ph idx="1"/>
          </p:nvPr>
        </p:nvSpPr>
        <p:spPr/>
        <p:txBody>
          <a:bodyPr vert="horz" lIns="91440" tIns="45720" rIns="91440" bIns="45720" rtlCol="0" anchor="t">
            <a:normAutofit/>
          </a:bodyPr>
          <a:lstStyle/>
          <a:p>
            <a:pPr marL="0" indent="0">
              <a:buNone/>
            </a:pPr>
            <a:r>
              <a:rPr kumimoji="0" lang="nl-NL" altLang="nl-NL" sz="2800" b="0" i="0" u="none" strike="noStrike" kern="0" cap="none" spc="0" normalizeH="0" baseline="0" noProof="0" dirty="0">
                <a:ln>
                  <a:noFill/>
                </a:ln>
                <a:solidFill>
                  <a:srgbClr val="000000"/>
                </a:solidFill>
                <a:effectLst/>
                <a:uLnTx/>
                <a:uFillTx/>
                <a:latin typeface="Arial"/>
                <a:ea typeface="+mn-ea"/>
                <a:cs typeface="+mn-cs"/>
              </a:rPr>
              <a:t>Het landelijk bestuur vraagt de landelijke raad </a:t>
            </a:r>
            <a:r>
              <a:rPr lang="nl-NL" altLang="nl-NL" kern="0" dirty="0">
                <a:solidFill>
                  <a:srgbClr val="000000"/>
                </a:solidFill>
                <a:latin typeface="Arial"/>
                <a:cs typeface="+mn-cs"/>
              </a:rPr>
              <a:t>om goedkeuring voor: </a:t>
            </a:r>
            <a:endParaRPr lang="nl-NL" dirty="0">
              <a:solidFill>
                <a:srgbClr val="000000"/>
              </a:solidFill>
              <a:cs typeface="Times New Roman"/>
            </a:endParaRPr>
          </a:p>
          <a:p>
            <a:pPr marL="0" indent="0">
              <a:buNone/>
            </a:pPr>
            <a:endParaRPr lang="nl-NL" altLang="nl-NL" kern="0" dirty="0">
              <a:solidFill>
                <a:srgbClr val="000000"/>
              </a:solidFill>
              <a:latin typeface="Arial"/>
              <a:cs typeface="+mn-cs"/>
            </a:endParaRPr>
          </a:p>
          <a:p>
            <a:r>
              <a:rPr lang="nl-NL" altLang="nl-NL" kern="0" dirty="0">
                <a:solidFill>
                  <a:srgbClr val="000000"/>
                </a:solidFill>
                <a:latin typeface="Arial"/>
                <a:cs typeface="+mn-cs"/>
              </a:rPr>
              <a:t>De</a:t>
            </a:r>
            <a:r>
              <a:rPr kumimoji="0" lang="nl-NL" altLang="nl-NL" sz="2800" b="0" i="0" u="none" strike="noStrike" kern="0" cap="none" spc="0" normalizeH="0" baseline="0" noProof="0" dirty="0">
                <a:ln>
                  <a:noFill/>
                </a:ln>
                <a:solidFill>
                  <a:srgbClr val="000000"/>
                </a:solidFill>
                <a:effectLst/>
                <a:uLnTx/>
                <a:uFillTx/>
                <a:latin typeface="Arial"/>
                <a:ea typeface="+mn-ea"/>
                <a:cs typeface="+mn-cs"/>
              </a:rPr>
              <a:t> begroting Vereniging Scouting Nederland 2025 inclusief de bijbehorende Nota van toelichting </a:t>
            </a:r>
            <a:r>
              <a:rPr lang="nl-NL" altLang="nl-NL" kern="0" dirty="0">
                <a:solidFill>
                  <a:srgbClr val="000000"/>
                </a:solidFill>
                <a:latin typeface="Arial"/>
                <a:cs typeface="Arial"/>
              </a:rPr>
              <a:t>en </a:t>
            </a:r>
            <a:r>
              <a:rPr lang="nl-NL" altLang="nl-NL" kern="0" dirty="0">
                <a:solidFill>
                  <a:srgbClr val="000000"/>
                </a:solidFill>
                <a:latin typeface="Arial"/>
                <a:cs typeface="Times New Roman"/>
              </a:rPr>
              <a:t>inclusief</a:t>
            </a:r>
            <a:r>
              <a:rPr kumimoji="0" lang="nl-NL" altLang="nl-NL" sz="2800" b="0" i="0" u="none" strike="noStrike" kern="0" cap="none" spc="0" normalizeH="0" baseline="0" noProof="0" dirty="0">
                <a:ln>
                  <a:noFill/>
                </a:ln>
                <a:solidFill>
                  <a:srgbClr val="000000"/>
                </a:solidFill>
                <a:effectLst/>
                <a:uLnTx/>
                <a:uFillTx/>
                <a:latin typeface="Arial"/>
                <a:ea typeface="+mn-ea"/>
                <a:cs typeface="Times New Roman"/>
              </a:rPr>
              <a:t> het bedrag van </a:t>
            </a:r>
            <a:br>
              <a:rPr lang="nl-NL" altLang="nl-NL" sz="2800" b="0" i="0" u="none" strike="noStrike" kern="0" cap="none" spc="0" normalizeH="0" baseline="0" noProof="0" dirty="0">
                <a:ln>
                  <a:noFill/>
                </a:ln>
                <a:effectLst/>
                <a:uLnTx/>
                <a:uFillTx/>
                <a:latin typeface="Arial"/>
                <a:cs typeface="Times New Roman" panose="02020603050405020304" pitchFamily="18" charset="0"/>
              </a:rPr>
            </a:br>
            <a:r>
              <a:rPr kumimoji="0" lang="nl-NL" altLang="nl-NL" sz="2800" b="0" i="0" u="none" strike="noStrike" kern="0" cap="none" spc="0" normalizeH="0" baseline="0" noProof="0" dirty="0">
                <a:ln>
                  <a:noFill/>
                </a:ln>
                <a:solidFill>
                  <a:srgbClr val="000000"/>
                </a:solidFill>
                <a:effectLst/>
                <a:uLnTx/>
                <a:uFillTx/>
                <a:latin typeface="Arial"/>
                <a:ea typeface="+mn-ea"/>
                <a:cs typeface="Times New Roman"/>
              </a:rPr>
              <a:t>€ 29,00 per lid per jaar voor de verenigingscontributie.</a:t>
            </a:r>
            <a:endParaRPr lang="nl-NL">
              <a:cs typeface="Times New Roman"/>
            </a:endParaRPr>
          </a:p>
          <a:p>
            <a:endParaRPr lang="nl-NL" kern="0" dirty="0">
              <a:solidFill>
                <a:srgbClr val="000000"/>
              </a:solidFill>
              <a:latin typeface="Arial"/>
              <a:cs typeface="Times New Roman" panose="02020603050405020304" pitchFamily="18" charset="0"/>
            </a:endParaRPr>
          </a:p>
          <a:p>
            <a:endParaRPr kumimoji="0" lang="nl-NL" sz="2800" b="0" i="0" u="none" strike="noStrike" kern="0" cap="none" spc="0" normalizeH="0" baseline="0" noProof="0" dirty="0">
              <a:ln>
                <a:noFill/>
              </a:ln>
              <a:solidFill>
                <a:srgbClr val="000000"/>
              </a:solidFill>
              <a:effectLst/>
              <a:uLnTx/>
              <a:uFillTx/>
              <a:latin typeface="Arial"/>
              <a:ea typeface="Times New Roman" panose="02020603050405020304" pitchFamily="18" charset="0"/>
              <a:cs typeface="Times New Roman" panose="02020603050405020304" pitchFamily="18" charset="0"/>
            </a:endParaRPr>
          </a:p>
          <a:p>
            <a:endParaRPr lang="nl-NL" dirty="0"/>
          </a:p>
        </p:txBody>
      </p:sp>
    </p:spTree>
    <p:extLst>
      <p:ext uri="{BB962C8B-B14F-4D97-AF65-F5344CB8AC3E}">
        <p14:creationId xmlns:p14="http://schemas.microsoft.com/office/powerpoint/2010/main" val="1101736187"/>
      </p:ext>
    </p:extLst>
  </p:cSld>
  <p:clrMapOvr>
    <a:masterClrMapping/>
  </p:clrMapOvr>
</p:sld>
</file>

<file path=ppt/theme/theme1.xml><?xml version="1.0" encoding="utf-8"?>
<a:theme xmlns:a="http://schemas.openxmlformats.org/drawingml/2006/main" name="Kantoorthema">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Presentatie1" id="{790FB5DA-A956-417C-A72F-5694746096AD}" vid="{09D6BFCF-0D21-4DB0-A850-AE6A84FD4040}"/>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cf76f155ced4ddcb4097134ff3c332f xmlns="53ac6feb-e8ca-4a14-a286-8769d6e7675a">
      <Terms xmlns="http://schemas.microsoft.com/office/infopath/2007/PartnerControls"/>
    </lcf76f155ced4ddcb4097134ff3c332f>
    <TaxCatchAll xmlns="07d4c787-58c5-4cbd-8e97-0b0aeb8e07f3"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E0AB008290AC4248AEE477D2CFF26C6F" ma:contentTypeVersion="18" ma:contentTypeDescription="Een nieuw document maken." ma:contentTypeScope="" ma:versionID="d3db8e2b00f0fa6b2b0300e4093b9271">
  <xsd:schema xmlns:xsd="http://www.w3.org/2001/XMLSchema" xmlns:xs="http://www.w3.org/2001/XMLSchema" xmlns:p="http://schemas.microsoft.com/office/2006/metadata/properties" xmlns:ns2="53ac6feb-e8ca-4a14-a286-8769d6e7675a" xmlns:ns3="07d4c787-58c5-4cbd-8e97-0b0aeb8e07f3" targetNamespace="http://schemas.microsoft.com/office/2006/metadata/properties" ma:root="true" ma:fieldsID="4ad9581854b5e53c460360181b292f39" ns2:_="" ns3:_="">
    <xsd:import namespace="53ac6feb-e8ca-4a14-a286-8769d6e7675a"/>
    <xsd:import namespace="07d4c787-58c5-4cbd-8e97-0b0aeb8e07f3"/>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DateTaken" minOccurs="0"/>
                <xsd:element ref="ns2:MediaLengthInSeconds" minOccurs="0"/>
                <xsd:element ref="ns2:MediaServiceAutoKeyPoints" minOccurs="0"/>
                <xsd:element ref="ns2:MediaServiceKeyPoints" minOccurs="0"/>
                <xsd:element ref="ns2:MediaServiceAutoTags" minOccurs="0"/>
                <xsd:element ref="ns2:MediaServiceOCR" minOccurs="0"/>
                <xsd:element ref="ns2:MediaServiceGenerationTime" minOccurs="0"/>
                <xsd:element ref="ns2:MediaServiceEventHashCode" minOccurs="0"/>
                <xsd:element ref="ns2:lcf76f155ced4ddcb4097134ff3c332f" minOccurs="0"/>
                <xsd:element ref="ns3:TaxCatchAll" minOccurs="0"/>
                <xsd:element ref="ns2:MediaServiceObjectDetectorVersions" minOccurs="0"/>
                <xsd:element ref="ns2:MediaServiceLocation"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3ac6feb-e8ca-4a14-a286-8769d6e7675a"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2" nillable="true" ma:displayName="MediaServiceDateTaken" ma:hidden="true" ma:internalName="MediaServiceDateTaken" ma:readOnly="true">
      <xsd:simpleType>
        <xsd:restriction base="dms:Text"/>
      </xsd:simpleType>
    </xsd:element>
    <xsd:element name="MediaLengthInSeconds" ma:index="13" nillable="true" ma:displayName="Length (seconds)" ma:internalName="MediaLengthInSeconds" ma:readOnly="true">
      <xsd:simpleType>
        <xsd:restriction base="dms:Unknown"/>
      </xsd:simpleType>
    </xsd:element>
    <xsd:element name="MediaServiceAutoKeyPoints" ma:index="14" nillable="true" ma:displayName="MediaServiceAutoKeyPoints" ma:hidden="true" ma:internalName="MediaServiceAutoKeyPoints" ma:readOnly="true">
      <xsd:simpleType>
        <xsd:restriction base="dms:Note"/>
      </xsd:simpleType>
    </xsd:element>
    <xsd:element name="MediaServiceKeyPoints" ma:index="15" nillable="true" ma:displayName="KeyPoints" ma:internalName="MediaServiceKeyPoints" ma:readOnly="true">
      <xsd:simpleType>
        <xsd:restriction base="dms:Note">
          <xsd:maxLength value="255"/>
        </xsd:restriction>
      </xsd:simpleType>
    </xsd:element>
    <xsd:element name="MediaServiceAutoTags" ma:index="16" nillable="true" ma:displayName="Tags" ma:internalName="MediaServiceAutoTags" ma:readOnly="true">
      <xsd:simpleType>
        <xsd:restriction base="dms:Text"/>
      </xsd:simpleType>
    </xsd:element>
    <xsd:element name="MediaServiceOCR" ma:index="17" nillable="true" ma:displayName="Extracted Text" ma:internalName="MediaServiceOCR" ma:readOnly="true">
      <xsd:simpleType>
        <xsd:restriction base="dms:Note">
          <xsd:maxLength value="255"/>
        </xsd:restriction>
      </xsd:simpleType>
    </xsd:element>
    <xsd:element name="MediaServiceGenerationTime" ma:index="18" nillable="true" ma:displayName="MediaServiceGenerationTime" ma:hidden="true" ma:internalName="MediaServiceGenerationTime" ma:readOnly="true">
      <xsd:simpleType>
        <xsd:restriction base="dms:Text"/>
      </xsd:simpleType>
    </xsd:element>
    <xsd:element name="MediaServiceEventHashCode" ma:index="19" nillable="true" ma:displayName="MediaServiceEventHashCode" ma:hidden="true" ma:internalName="MediaServiceEventHashCode" ma:readOnly="true">
      <xsd:simpleType>
        <xsd:restriction base="dms:Text"/>
      </xsd:simpleType>
    </xsd:element>
    <xsd:element name="lcf76f155ced4ddcb4097134ff3c332f" ma:index="21" nillable="true" ma:taxonomy="true" ma:internalName="lcf76f155ced4ddcb4097134ff3c332f" ma:taxonomyFieldName="MediaServiceImageTags" ma:displayName="Afbeeldingtags" ma:readOnly="false" ma:fieldId="{5cf76f15-5ced-4ddc-b409-7134ff3c332f}" ma:taxonomyMulti="true" ma:sspId="de1199a1-cc97-4303-bba3-a9293c04b518"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3" nillable="true" ma:displayName="MediaServiceObjectDetectorVersions" ma:hidden="true" ma:indexed="true" ma:internalName="MediaServiceObjectDetectorVersions" ma:readOnly="true">
      <xsd:simpleType>
        <xsd:restriction base="dms:Text"/>
      </xsd:simpleType>
    </xsd:element>
    <xsd:element name="MediaServiceLocation" ma:index="24" nillable="true" ma:displayName="Location" ma:indexed="true" ma:internalName="MediaServiceLocation" ma:readOnly="true">
      <xsd:simpleType>
        <xsd:restriction base="dms:Text"/>
      </xsd:simpleType>
    </xsd:element>
    <xsd:element name="MediaServiceSearchProperties" ma:index="25"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07d4c787-58c5-4cbd-8e97-0b0aeb8e07f3" elementFormDefault="qualified">
    <xsd:import namespace="http://schemas.microsoft.com/office/2006/documentManagement/types"/>
    <xsd:import namespace="http://schemas.microsoft.com/office/infopath/2007/PartnerControls"/>
    <xsd:element name="SharedWithUsers" ma:index="10" nillable="true" ma:displayName="Gedeeld met"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Gedeeld met details" ma:internalName="SharedWithDetails" ma:readOnly="true">
      <xsd:simpleType>
        <xsd:restriction base="dms:Note">
          <xsd:maxLength value="255"/>
        </xsd:restriction>
      </xsd:simpleType>
    </xsd:element>
    <xsd:element name="TaxCatchAll" ma:index="22" nillable="true" ma:displayName="Taxonomy Catch All Column" ma:hidden="true" ma:list="{4711f1ca-7d28-4488-84d3-ab5fba169274}" ma:internalName="TaxCatchAll" ma:showField="CatchAllData" ma:web="07d4c787-58c5-4cbd-8e97-0b0aeb8e07f3">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oudstype"/>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20377A05-8F0E-4847-BAE9-A79E8E980DFD}">
  <ds:schemaRefs>
    <ds:schemaRef ds:uri="http://purl.org/dc/terms/"/>
    <ds:schemaRef ds:uri="53ac6feb-e8ca-4a14-a286-8769d6e7675a"/>
    <ds:schemaRef ds:uri="07d4c787-58c5-4cbd-8e97-0b0aeb8e07f3"/>
    <ds:schemaRef ds:uri="http://purl.org/dc/dcmitype/"/>
    <ds:schemaRef ds:uri="http://schemas.microsoft.com/office/infopath/2007/PartnerControls"/>
    <ds:schemaRef ds:uri="http://schemas.microsoft.com/office/2006/documentManagement/types"/>
    <ds:schemaRef ds:uri="http://schemas.microsoft.com/office/2006/metadata/properties"/>
    <ds:schemaRef ds:uri="http://schemas.openxmlformats.org/package/2006/metadata/core-properties"/>
    <ds:schemaRef ds:uri="http://www.w3.org/XML/1998/namespace"/>
    <ds:schemaRef ds:uri="http://purl.org/dc/elements/1.1/"/>
  </ds:schemaRefs>
</ds:datastoreItem>
</file>

<file path=customXml/itemProps2.xml><?xml version="1.0" encoding="utf-8"?>
<ds:datastoreItem xmlns:ds="http://schemas.openxmlformats.org/officeDocument/2006/customXml" ds:itemID="{F358BA6E-7B03-41C1-973E-8C815141095B}">
  <ds:schemaRefs>
    <ds:schemaRef ds:uri="http://schemas.microsoft.com/sharepoint/v3/contenttype/forms"/>
  </ds:schemaRefs>
</ds:datastoreItem>
</file>

<file path=customXml/itemProps3.xml><?xml version="1.0" encoding="utf-8"?>
<ds:datastoreItem xmlns:ds="http://schemas.openxmlformats.org/officeDocument/2006/customXml" ds:itemID="{A6952D17-CD24-4149-8857-B5464AE51BFA}">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53ac6feb-e8ca-4a14-a286-8769d6e7675a"/>
    <ds:schemaRef ds:uri="07d4c787-58c5-4cbd-8e97-0b0aeb8e07f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PowerPoint sjabloon groen</Template>
  <TotalTime>73</TotalTime>
  <Words>492</Words>
  <Application>Microsoft Office PowerPoint</Application>
  <PresentationFormat>Breedbeeld</PresentationFormat>
  <Paragraphs>61</Paragraphs>
  <Slides>14</Slides>
  <Notes>0</Notes>
  <HiddenSlides>0</HiddenSlides>
  <MMClips>0</MMClips>
  <ScaleCrop>false</ScaleCrop>
  <HeadingPairs>
    <vt:vector size="6" baseType="variant">
      <vt:variant>
        <vt:lpstr>Gebruikte lettertypen</vt:lpstr>
      </vt:variant>
      <vt:variant>
        <vt:i4>5</vt:i4>
      </vt:variant>
      <vt:variant>
        <vt:lpstr>Thema</vt:lpstr>
      </vt:variant>
      <vt:variant>
        <vt:i4>1</vt:i4>
      </vt:variant>
      <vt:variant>
        <vt:lpstr>Diatitels</vt:lpstr>
      </vt:variant>
      <vt:variant>
        <vt:i4>14</vt:i4>
      </vt:variant>
    </vt:vector>
  </HeadingPairs>
  <TitlesOfParts>
    <vt:vector size="20" baseType="lpstr">
      <vt:lpstr>Aptos</vt:lpstr>
      <vt:lpstr>Arial</vt:lpstr>
      <vt:lpstr>Impact</vt:lpstr>
      <vt:lpstr>Symbol</vt:lpstr>
      <vt:lpstr>Times New Roman</vt:lpstr>
      <vt:lpstr>Kantoorthema</vt:lpstr>
      <vt:lpstr>104e landelijke raad 14 december 2024</vt:lpstr>
      <vt:lpstr>Inleiding</vt:lpstr>
      <vt:lpstr>Agenda van de landelijke raad van 14 december 2024</vt:lpstr>
      <vt:lpstr>Voordrachten landelijk bestuur</vt:lpstr>
      <vt:lpstr>Voordrachten landelijke commissie</vt:lpstr>
      <vt:lpstr>Voordrachten landelijke commissie</vt:lpstr>
      <vt:lpstr>Mededelingen</vt:lpstr>
      <vt:lpstr>Activiteitenplan 2025</vt:lpstr>
      <vt:lpstr>Financiën en beheer 2025-1</vt:lpstr>
      <vt:lpstr>Financiën en beheer 2025 -2</vt:lpstr>
      <vt:lpstr>Herziening Huishoudelijk reglement 2024</vt:lpstr>
      <vt:lpstr>Veiligheid, vertrouwen en overige evaluaties</vt:lpstr>
      <vt:lpstr>Regiovragen</vt:lpstr>
      <vt:lpstr>Dank voor jouw komst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PowerPoint-presentatie</dc:title>
  <dc:creator>Mila Mulder</dc:creator>
  <cp:lastModifiedBy>Katrijn van der Boon</cp:lastModifiedBy>
  <cp:revision>44</cp:revision>
  <dcterms:created xsi:type="dcterms:W3CDTF">2024-04-09T07:29:29Z</dcterms:created>
  <dcterms:modified xsi:type="dcterms:W3CDTF">2024-11-04T13:08:59Z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0x010100E0AB008290AC4248AEE477D2CFF26C6F</vt:lpwstr>
  </property>
  <property fmtid="{D5CDD505-2E9C-101B-9397-08002B2CF9AE}" pid="3" name="MediaServiceImageTags">
    <vt:lpwstr/>
  </property>
</Properties>
</file>